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8" r:id="rId2"/>
    <p:sldId id="289" r:id="rId3"/>
    <p:sldId id="288" r:id="rId4"/>
    <p:sldId id="290" r:id="rId5"/>
    <p:sldId id="291" r:id="rId6"/>
    <p:sldId id="292" r:id="rId7"/>
    <p:sldId id="293" r:id="rId8"/>
    <p:sldId id="294" r:id="rId9"/>
    <p:sldId id="296" r:id="rId10"/>
    <p:sldId id="295" r:id="rId1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accent2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accent2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accent2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accent2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accent2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b="1" kern="1200">
        <a:solidFill>
          <a:schemeClr val="accent2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b="1" kern="1200">
        <a:solidFill>
          <a:schemeClr val="accent2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b="1" kern="1200">
        <a:solidFill>
          <a:schemeClr val="accent2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b="1" kern="1200">
        <a:solidFill>
          <a:schemeClr val="accent2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CC"/>
    <a:srgbClr val="FFE575"/>
    <a:srgbClr val="FFCC00"/>
    <a:srgbClr val="BACBE4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50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4F8182FA-7D28-4E9C-820E-95A4D2005F6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buFontTx/>
              <a:buNone/>
              <a:defRPr sz="1300" b="0">
                <a:solidFill>
                  <a:schemeClr val="tx1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21AD45ED-128C-431A-87FF-6A6F103405F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buFontTx/>
              <a:buNone/>
              <a:defRPr sz="1300" b="0">
                <a:solidFill>
                  <a:schemeClr val="tx1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783388C-0109-4377-A9C0-7623E0D59CE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C6A63474-1AFC-49B5-A9C4-A656391E475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6E42CCCC-3253-4CE9-8F66-75185A58B12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buFontTx/>
              <a:buNone/>
              <a:defRPr sz="1300" b="0">
                <a:solidFill>
                  <a:schemeClr val="tx1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5A9C7FCD-CBC2-4C47-AEE0-15E25DA891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solidFill>
                  <a:schemeClr val="tx1"/>
                </a:solidFill>
              </a:defRPr>
            </a:lvl1pPr>
          </a:lstStyle>
          <a:p>
            <a:fld id="{3DC64C1E-8C35-434A-B13C-D23FF309900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769005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7414987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0306661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2543770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35444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44B9A89-AD72-43BA-91A4-1C0B2A1ACD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4C05323-D42A-4098-BD11-77F6DE3B57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Line 8">
            <a:extLst>
              <a:ext uri="{FF2B5EF4-FFF2-40B4-BE49-F238E27FC236}">
                <a16:creationId xmlns:a16="http://schemas.microsoft.com/office/drawing/2014/main" id="{71CE5FE5-3885-421F-A419-12F2549A12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90600"/>
            <a:ext cx="8229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" name="Rectangle 9">
            <a:extLst>
              <a:ext uri="{FF2B5EF4-FFF2-40B4-BE49-F238E27FC236}">
                <a16:creationId xmlns:a16="http://schemas.microsoft.com/office/drawing/2014/main" id="{F343F1D5-FADE-4FAA-893A-E1D39D848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6400800"/>
            <a:ext cx="2819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20000"/>
              </a:spcBef>
              <a:defRPr/>
            </a:pPr>
            <a:r>
              <a:rPr lang="en-US" altLang="en-US" sz="1400"/>
              <a:t>3D Object Representation</a:t>
            </a:r>
          </a:p>
        </p:txBody>
      </p:sp>
      <p:sp>
        <p:nvSpPr>
          <p:cNvPr id="1030" name="Line 10">
            <a:extLst>
              <a:ext uri="{FF2B5EF4-FFF2-40B4-BE49-F238E27FC236}">
                <a16:creationId xmlns:a16="http://schemas.microsoft.com/office/drawing/2014/main" id="{9BDB0329-6CF4-4ED3-A740-8B8B5C7E31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4008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11">
            <a:extLst>
              <a:ext uri="{FF2B5EF4-FFF2-40B4-BE49-F238E27FC236}">
                <a16:creationId xmlns:a16="http://schemas.microsoft.com/office/drawing/2014/main" id="{1DD0040E-D79D-4DCA-85F1-3EAE33476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400800"/>
            <a:ext cx="34290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altLang="en-US" sz="1400"/>
              <a:t>Computer Graphics</a:t>
            </a:r>
          </a:p>
        </p:txBody>
      </p:sp>
      <p:sp>
        <p:nvSpPr>
          <p:cNvPr id="1032" name="Line 8">
            <a:extLst>
              <a:ext uri="{FF2B5EF4-FFF2-40B4-BE49-F238E27FC236}">
                <a16:creationId xmlns:a16="http://schemas.microsoft.com/office/drawing/2014/main" id="{39C47374-445B-4B60-9842-07145DFB2A5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990600"/>
            <a:ext cx="8229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" name="Line 11">
            <a:extLst>
              <a:ext uri="{FF2B5EF4-FFF2-40B4-BE49-F238E27FC236}">
                <a16:creationId xmlns:a16="http://schemas.microsoft.com/office/drawing/2014/main" id="{D4CC1A18-FF69-4D14-8A74-3C7C8DC026D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4008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>
    <p:fade thruBlk="1"/>
  </p:transition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+mj-lt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MS PGothic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MS PGothic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MS PGothic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MS PGothic" panose="020B0600070205080204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accent2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accent2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2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Teaching\2012%20Computer%20Graphics\videos\TobiasCT.wmv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">
            <a:extLst>
              <a:ext uri="{FF2B5EF4-FFF2-40B4-BE49-F238E27FC236}">
                <a16:creationId xmlns:a16="http://schemas.microsoft.com/office/drawing/2014/main" id="{BFAF178E-D25D-414F-9265-70CB84074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/>
              <a:t>Computer Graphics</a:t>
            </a:r>
          </a:p>
        </p:txBody>
      </p:sp>
      <p:sp>
        <p:nvSpPr>
          <p:cNvPr id="3075" name="Rectangle 7">
            <a:extLst>
              <a:ext uri="{FF2B5EF4-FFF2-40B4-BE49-F238E27FC236}">
                <a16:creationId xmlns:a16="http://schemas.microsoft.com/office/drawing/2014/main" id="{0E133979-D51F-435F-862C-BB6EB1E70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800600"/>
            <a:ext cx="6400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4000" b="0"/>
              <a:t>3D Object Representations</a:t>
            </a:r>
          </a:p>
        </p:txBody>
      </p:sp>
      <p:pic>
        <p:nvPicPr>
          <p:cNvPr id="3076" name="Picture 3" descr="test.png">
            <a:extLst>
              <a:ext uri="{FF2B5EF4-FFF2-40B4-BE49-F238E27FC236}">
                <a16:creationId xmlns:a16="http://schemas.microsoft.com/office/drawing/2014/main" id="{4A6C7BC8-FD1D-44F7-9024-C98E49F56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124200"/>
            <a:ext cx="1447800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B:\tobi-voxel.png">
            <a:extLst>
              <a:ext uri="{FF2B5EF4-FFF2-40B4-BE49-F238E27FC236}">
                <a16:creationId xmlns:a16="http://schemas.microsoft.com/office/drawing/2014/main" id="{23D34EF9-AF2A-4E0A-B31D-719205C7B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48000"/>
            <a:ext cx="16335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8" name="Group 1">
            <a:extLst>
              <a:ext uri="{FF2B5EF4-FFF2-40B4-BE49-F238E27FC236}">
                <a16:creationId xmlns:a16="http://schemas.microsoft.com/office/drawing/2014/main" id="{F1AF94A3-6941-42EB-92DB-54AACBC35804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3124200"/>
            <a:ext cx="1447800" cy="1447800"/>
            <a:chOff x="5715000" y="3886200"/>
            <a:chExt cx="2438400" cy="2438400"/>
          </a:xfrm>
        </p:grpSpPr>
        <p:sp>
          <p:nvSpPr>
            <p:cNvPr id="3079" name="Oval 206">
              <a:extLst>
                <a:ext uri="{FF2B5EF4-FFF2-40B4-BE49-F238E27FC236}">
                  <a16:creationId xmlns:a16="http://schemas.microsoft.com/office/drawing/2014/main" id="{D963F3A4-5AF9-4F1B-8185-CDC2E4C93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2325" y="3981450"/>
              <a:ext cx="1524000" cy="1524000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80" name="Rectangle 207">
              <a:extLst>
                <a:ext uri="{FF2B5EF4-FFF2-40B4-BE49-F238E27FC236}">
                  <a16:creationId xmlns:a16="http://schemas.microsoft.com/office/drawing/2014/main" id="{75F6DBE0-63F1-4729-B186-F0F33F8C0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4114800"/>
              <a:ext cx="152400" cy="762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81" name="Rectangle 208">
              <a:extLst>
                <a:ext uri="{FF2B5EF4-FFF2-40B4-BE49-F238E27FC236}">
                  <a16:creationId xmlns:a16="http://schemas.microsoft.com/office/drawing/2014/main" id="{B14C1C13-2013-413D-89DC-6321E5815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4038600"/>
              <a:ext cx="76200" cy="762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82" name="Rectangle 209">
              <a:extLst>
                <a:ext uri="{FF2B5EF4-FFF2-40B4-BE49-F238E27FC236}">
                  <a16:creationId xmlns:a16="http://schemas.microsoft.com/office/drawing/2014/main" id="{9594AC62-5D37-459E-9A87-6B06FE1A9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8400" y="4114800"/>
              <a:ext cx="228600" cy="762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83" name="Rectangle 210">
              <a:extLst>
                <a:ext uri="{FF2B5EF4-FFF2-40B4-BE49-F238E27FC236}">
                  <a16:creationId xmlns:a16="http://schemas.microsoft.com/office/drawing/2014/main" id="{382CB4EF-BE91-4193-8750-43B7438A6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4267200"/>
              <a:ext cx="76200" cy="762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84" name="Rectangle 211">
              <a:extLst>
                <a:ext uri="{FF2B5EF4-FFF2-40B4-BE49-F238E27FC236}">
                  <a16:creationId xmlns:a16="http://schemas.microsoft.com/office/drawing/2014/main" id="{17D01154-5671-47FA-8E11-0BFC82D6A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4572000"/>
              <a:ext cx="76200" cy="3810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85" name="Rectangle 212">
              <a:extLst>
                <a:ext uri="{FF2B5EF4-FFF2-40B4-BE49-F238E27FC236}">
                  <a16:creationId xmlns:a16="http://schemas.microsoft.com/office/drawing/2014/main" id="{6392318E-39CA-4898-85C0-00148F8A4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52578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86" name="Rectangle 213">
              <a:extLst>
                <a:ext uri="{FF2B5EF4-FFF2-40B4-BE49-F238E27FC236}">
                  <a16:creationId xmlns:a16="http://schemas.microsoft.com/office/drawing/2014/main" id="{0128200B-6D69-459A-8543-5BAE75562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5105400"/>
              <a:ext cx="76200" cy="762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87" name="Rectangle 214">
              <a:extLst>
                <a:ext uri="{FF2B5EF4-FFF2-40B4-BE49-F238E27FC236}">
                  <a16:creationId xmlns:a16="http://schemas.microsoft.com/office/drawing/2014/main" id="{420A5381-54DA-42AA-A257-CAE3EF0D9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8400" y="5257800"/>
              <a:ext cx="76200" cy="762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88" name="Rectangle 215">
              <a:extLst>
                <a:ext uri="{FF2B5EF4-FFF2-40B4-BE49-F238E27FC236}">
                  <a16:creationId xmlns:a16="http://schemas.microsoft.com/office/drawing/2014/main" id="{66D08214-0DED-42FF-AD6F-607F5FF77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5410200"/>
              <a:ext cx="228600" cy="762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89" name="Rectangle 216">
              <a:extLst>
                <a:ext uri="{FF2B5EF4-FFF2-40B4-BE49-F238E27FC236}">
                  <a16:creationId xmlns:a16="http://schemas.microsoft.com/office/drawing/2014/main" id="{A2E572B1-8629-4FBA-BC9F-3C3E39195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5334000"/>
              <a:ext cx="76200" cy="762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90" name="Rectangle 217">
              <a:extLst>
                <a:ext uri="{FF2B5EF4-FFF2-40B4-BE49-F238E27FC236}">
                  <a16:creationId xmlns:a16="http://schemas.microsoft.com/office/drawing/2014/main" id="{727AE757-F971-46FC-A8BC-01BCBFFEF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5257800"/>
              <a:ext cx="76200" cy="762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91" name="Rectangle 218">
              <a:extLst>
                <a:ext uri="{FF2B5EF4-FFF2-40B4-BE49-F238E27FC236}">
                  <a16:creationId xmlns:a16="http://schemas.microsoft.com/office/drawing/2014/main" id="{EFB7D074-45C6-4987-A311-784015F7F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5257800"/>
              <a:ext cx="76200" cy="762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92" name="Rectangle 219">
              <a:extLst>
                <a:ext uri="{FF2B5EF4-FFF2-40B4-BE49-F238E27FC236}">
                  <a16:creationId xmlns:a16="http://schemas.microsoft.com/office/drawing/2014/main" id="{77CE88B8-CA72-491C-8929-141253976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5181600"/>
              <a:ext cx="76200" cy="762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93" name="Rectangle 220">
              <a:extLst>
                <a:ext uri="{FF2B5EF4-FFF2-40B4-BE49-F238E27FC236}">
                  <a16:creationId xmlns:a16="http://schemas.microsoft.com/office/drawing/2014/main" id="{096A6FF7-7532-45AE-AB68-932ED28FF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5105400"/>
              <a:ext cx="76200" cy="762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94" name="Rectangle 221">
              <a:extLst>
                <a:ext uri="{FF2B5EF4-FFF2-40B4-BE49-F238E27FC236}">
                  <a16:creationId xmlns:a16="http://schemas.microsoft.com/office/drawing/2014/main" id="{9BEAF9C9-E6DB-40B0-BC7E-0BFECED15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5105400"/>
              <a:ext cx="76200" cy="762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95" name="Rectangle 222">
              <a:extLst>
                <a:ext uri="{FF2B5EF4-FFF2-40B4-BE49-F238E27FC236}">
                  <a16:creationId xmlns:a16="http://schemas.microsoft.com/office/drawing/2014/main" id="{79F33652-BDEB-4197-B8C2-CA6952361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5029200"/>
              <a:ext cx="76200" cy="762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96" name="Rectangle 223">
              <a:extLst>
                <a:ext uri="{FF2B5EF4-FFF2-40B4-BE49-F238E27FC236}">
                  <a16:creationId xmlns:a16="http://schemas.microsoft.com/office/drawing/2014/main" id="{8A2F96C6-93C2-4B1B-B9B6-E9E382FAA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4572000"/>
              <a:ext cx="76200" cy="762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97" name="Rectangle 224">
              <a:extLst>
                <a:ext uri="{FF2B5EF4-FFF2-40B4-BE49-F238E27FC236}">
                  <a16:creationId xmlns:a16="http://schemas.microsoft.com/office/drawing/2014/main" id="{7BD2997B-98F7-4CA1-A6C6-E59D39718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4572000"/>
              <a:ext cx="76200" cy="762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98" name="Rectangle 225">
              <a:extLst>
                <a:ext uri="{FF2B5EF4-FFF2-40B4-BE49-F238E27FC236}">
                  <a16:creationId xmlns:a16="http://schemas.microsoft.com/office/drawing/2014/main" id="{7CAC5CE2-0B11-42CA-A82E-A8FA92C9A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4495800"/>
              <a:ext cx="76200" cy="762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099" name="Rectangle 226">
              <a:extLst>
                <a:ext uri="{FF2B5EF4-FFF2-40B4-BE49-F238E27FC236}">
                  <a16:creationId xmlns:a16="http://schemas.microsoft.com/office/drawing/2014/main" id="{FAD0EAC5-AC98-444C-9D54-7033A9B40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4419600"/>
              <a:ext cx="76200" cy="762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00" name="Rectangle 227">
              <a:extLst>
                <a:ext uri="{FF2B5EF4-FFF2-40B4-BE49-F238E27FC236}">
                  <a16:creationId xmlns:a16="http://schemas.microsoft.com/office/drawing/2014/main" id="{572F4B43-7CE8-4FD9-80F1-2F74C68D8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4953000"/>
              <a:ext cx="76200" cy="762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01" name="Rectangle 228">
              <a:extLst>
                <a:ext uri="{FF2B5EF4-FFF2-40B4-BE49-F238E27FC236}">
                  <a16:creationId xmlns:a16="http://schemas.microsoft.com/office/drawing/2014/main" id="{9AB84AA2-2855-40FD-AC9B-F513FE9FE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267200"/>
              <a:ext cx="76200" cy="762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02" name="Rectangle 229">
              <a:extLst>
                <a:ext uri="{FF2B5EF4-FFF2-40B4-BE49-F238E27FC236}">
                  <a16:creationId xmlns:a16="http://schemas.microsoft.com/office/drawing/2014/main" id="{F46FFFD3-C504-47E1-9B6B-F0FD1659B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267200"/>
              <a:ext cx="76200" cy="762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03" name="Rectangle 230">
              <a:extLst>
                <a:ext uri="{FF2B5EF4-FFF2-40B4-BE49-F238E27FC236}">
                  <a16:creationId xmlns:a16="http://schemas.microsoft.com/office/drawing/2014/main" id="{6E236469-3FAE-49F1-9566-E075FAF2C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191000"/>
              <a:ext cx="76200" cy="762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04" name="Rectangle 231">
              <a:extLst>
                <a:ext uri="{FF2B5EF4-FFF2-40B4-BE49-F238E27FC236}">
                  <a16:creationId xmlns:a16="http://schemas.microsoft.com/office/drawing/2014/main" id="{32E21668-3702-4F82-B160-C8176CBDD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42672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05" name="Rectangle 232">
              <a:extLst>
                <a:ext uri="{FF2B5EF4-FFF2-40B4-BE49-F238E27FC236}">
                  <a16:creationId xmlns:a16="http://schemas.microsoft.com/office/drawing/2014/main" id="{97D28B6A-CA21-4EF4-A6D2-93C9E23EE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41910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06" name="Rectangle 233">
              <a:extLst>
                <a:ext uri="{FF2B5EF4-FFF2-40B4-BE49-F238E27FC236}">
                  <a16:creationId xmlns:a16="http://schemas.microsoft.com/office/drawing/2014/main" id="{DD811FAB-F099-4D74-B720-8EC7E27AE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0386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07" name="Rectangle 234">
              <a:extLst>
                <a:ext uri="{FF2B5EF4-FFF2-40B4-BE49-F238E27FC236}">
                  <a16:creationId xmlns:a16="http://schemas.microsoft.com/office/drawing/2014/main" id="{020B6E81-97EF-4550-8A88-8DCFFFC70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39624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08" name="Rectangle 235">
              <a:extLst>
                <a:ext uri="{FF2B5EF4-FFF2-40B4-BE49-F238E27FC236}">
                  <a16:creationId xmlns:a16="http://schemas.microsoft.com/office/drawing/2014/main" id="{FA2AF9E0-1BD6-401F-B10E-4E86BD63C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3886200"/>
              <a:ext cx="7620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09" name="Rectangle 236">
              <a:extLst>
                <a:ext uri="{FF2B5EF4-FFF2-40B4-BE49-F238E27FC236}">
                  <a16:creationId xmlns:a16="http://schemas.microsoft.com/office/drawing/2014/main" id="{C1965DC9-4052-4EAA-82B3-645795195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40386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10" name="Rectangle 237">
              <a:extLst>
                <a:ext uri="{FF2B5EF4-FFF2-40B4-BE49-F238E27FC236}">
                  <a16:creationId xmlns:a16="http://schemas.microsoft.com/office/drawing/2014/main" id="{5DE91EED-BD4E-4DCD-83DD-A13A231EA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40386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11" name="Rectangle 238">
              <a:extLst>
                <a:ext uri="{FF2B5EF4-FFF2-40B4-BE49-F238E27FC236}">
                  <a16:creationId xmlns:a16="http://schemas.microsoft.com/office/drawing/2014/main" id="{9D319832-9DE4-4750-BC7C-7B8E8FF11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41148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12" name="Rectangle 239">
              <a:extLst>
                <a:ext uri="{FF2B5EF4-FFF2-40B4-BE49-F238E27FC236}">
                  <a16:creationId xmlns:a16="http://schemas.microsoft.com/office/drawing/2014/main" id="{F3411808-DB2A-449C-A798-115C5A8BF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41910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13" name="Rectangle 240">
              <a:extLst>
                <a:ext uri="{FF2B5EF4-FFF2-40B4-BE49-F238E27FC236}">
                  <a16:creationId xmlns:a16="http://schemas.microsoft.com/office/drawing/2014/main" id="{A7047DA5-0A41-40D0-B6E5-380263CEC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1910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14" name="Rectangle 241">
              <a:extLst>
                <a:ext uri="{FF2B5EF4-FFF2-40B4-BE49-F238E27FC236}">
                  <a16:creationId xmlns:a16="http://schemas.microsoft.com/office/drawing/2014/main" id="{F88F69F1-1021-4447-A8ED-898C2EF63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2672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15" name="Rectangle 242">
              <a:extLst>
                <a:ext uri="{FF2B5EF4-FFF2-40B4-BE49-F238E27FC236}">
                  <a16:creationId xmlns:a16="http://schemas.microsoft.com/office/drawing/2014/main" id="{C0ED9F78-E263-41BA-9E79-B75B3F437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4196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16" name="Rectangle 243">
              <a:extLst>
                <a:ext uri="{FF2B5EF4-FFF2-40B4-BE49-F238E27FC236}">
                  <a16:creationId xmlns:a16="http://schemas.microsoft.com/office/drawing/2014/main" id="{C2673AB6-3482-4D9C-985B-7AD6A93B7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3434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17" name="Rectangle 244">
              <a:extLst>
                <a:ext uri="{FF2B5EF4-FFF2-40B4-BE49-F238E27FC236}">
                  <a16:creationId xmlns:a16="http://schemas.microsoft.com/office/drawing/2014/main" id="{91F5A6F8-753D-4E60-ABB2-2874AC4BD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50292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18" name="Rectangle 245">
              <a:extLst>
                <a:ext uri="{FF2B5EF4-FFF2-40B4-BE49-F238E27FC236}">
                  <a16:creationId xmlns:a16="http://schemas.microsoft.com/office/drawing/2014/main" id="{1D68ED0D-8E20-4E5E-88D9-233AF6BB7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51054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19" name="Rectangle 246">
              <a:extLst>
                <a:ext uri="{FF2B5EF4-FFF2-40B4-BE49-F238E27FC236}">
                  <a16:creationId xmlns:a16="http://schemas.microsoft.com/office/drawing/2014/main" id="{A4C5E1C2-03C0-4F5C-953D-FC8FDBB12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51816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20" name="Rectangle 247">
              <a:extLst>
                <a:ext uri="{FF2B5EF4-FFF2-40B4-BE49-F238E27FC236}">
                  <a16:creationId xmlns:a16="http://schemas.microsoft.com/office/drawing/2014/main" id="{758C53D2-4B5B-459F-8E16-62FD7F56B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54864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21" name="Rectangle 248">
              <a:extLst>
                <a:ext uri="{FF2B5EF4-FFF2-40B4-BE49-F238E27FC236}">
                  <a16:creationId xmlns:a16="http://schemas.microsoft.com/office/drawing/2014/main" id="{9B08A2DF-B925-443E-A040-3F9A66E7C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54102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22" name="Rectangle 249">
              <a:extLst>
                <a:ext uri="{FF2B5EF4-FFF2-40B4-BE49-F238E27FC236}">
                  <a16:creationId xmlns:a16="http://schemas.microsoft.com/office/drawing/2014/main" id="{40F2F338-721B-41CE-9EDC-E0084F4DA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53340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23" name="Rectangle 250">
              <a:extLst>
                <a:ext uri="{FF2B5EF4-FFF2-40B4-BE49-F238E27FC236}">
                  <a16:creationId xmlns:a16="http://schemas.microsoft.com/office/drawing/2014/main" id="{50DA9A63-EB7E-450B-9992-A8B0991C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53340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24" name="Rectangle 251">
              <a:extLst>
                <a:ext uri="{FF2B5EF4-FFF2-40B4-BE49-F238E27FC236}">
                  <a16:creationId xmlns:a16="http://schemas.microsoft.com/office/drawing/2014/main" id="{EA776796-2406-4931-A5BA-33B0D1BFF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51816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25" name="Rectangle 252">
              <a:extLst>
                <a:ext uri="{FF2B5EF4-FFF2-40B4-BE49-F238E27FC236}">
                  <a16:creationId xmlns:a16="http://schemas.microsoft.com/office/drawing/2014/main" id="{B25C79FC-0999-4F1F-B377-EF846281B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54864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26" name="Rectangle 253">
              <a:extLst>
                <a:ext uri="{FF2B5EF4-FFF2-40B4-BE49-F238E27FC236}">
                  <a16:creationId xmlns:a16="http://schemas.microsoft.com/office/drawing/2014/main" id="{D5249B01-2B4F-466E-A5FC-DBB7464C7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8400" y="54864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27" name="Rectangle 254">
              <a:extLst>
                <a:ext uri="{FF2B5EF4-FFF2-40B4-BE49-F238E27FC236}">
                  <a16:creationId xmlns:a16="http://schemas.microsoft.com/office/drawing/2014/main" id="{560218AE-D949-4DDE-B2CB-CD1691D19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54864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28" name="Rectangle 255">
              <a:extLst>
                <a:ext uri="{FF2B5EF4-FFF2-40B4-BE49-F238E27FC236}">
                  <a16:creationId xmlns:a16="http://schemas.microsoft.com/office/drawing/2014/main" id="{A4B7F908-1C1E-4EC4-B4E7-BBE3C61FA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0" y="54864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29" name="Rectangle 256">
              <a:extLst>
                <a:ext uri="{FF2B5EF4-FFF2-40B4-BE49-F238E27FC236}">
                  <a16:creationId xmlns:a16="http://schemas.microsoft.com/office/drawing/2014/main" id="{7554D88F-8D26-4209-815B-A5AF5EA5E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54864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30" name="Rectangle 257">
              <a:extLst>
                <a:ext uri="{FF2B5EF4-FFF2-40B4-BE49-F238E27FC236}">
                  <a16:creationId xmlns:a16="http://schemas.microsoft.com/office/drawing/2014/main" id="{4F9D4FBF-557D-4E7D-A176-65F6D005F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54864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31" name="Rectangle 258">
              <a:extLst>
                <a:ext uri="{FF2B5EF4-FFF2-40B4-BE49-F238E27FC236}">
                  <a16:creationId xmlns:a16="http://schemas.microsoft.com/office/drawing/2014/main" id="{D75C058E-0072-4B8E-896E-387587F31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53340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32" name="Rectangle 259">
              <a:extLst>
                <a:ext uri="{FF2B5EF4-FFF2-40B4-BE49-F238E27FC236}">
                  <a16:creationId xmlns:a16="http://schemas.microsoft.com/office/drawing/2014/main" id="{D066C43D-7440-4311-8D19-E39052095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5181600"/>
              <a:ext cx="76200" cy="762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33" name="Rectangle 260">
              <a:extLst>
                <a:ext uri="{FF2B5EF4-FFF2-40B4-BE49-F238E27FC236}">
                  <a16:creationId xmlns:a16="http://schemas.microsoft.com/office/drawing/2014/main" id="{412660B5-633E-497E-AEC6-9947C2621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7600" y="4495800"/>
              <a:ext cx="76200" cy="6096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34" name="Rectangle 261">
              <a:extLst>
                <a:ext uri="{FF2B5EF4-FFF2-40B4-BE49-F238E27FC236}">
                  <a16:creationId xmlns:a16="http://schemas.microsoft.com/office/drawing/2014/main" id="{18A62793-44F1-426A-8F37-E8295539A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1400" y="41910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35" name="Rectangle 262">
              <a:extLst>
                <a:ext uri="{FF2B5EF4-FFF2-40B4-BE49-F238E27FC236}">
                  <a16:creationId xmlns:a16="http://schemas.microsoft.com/office/drawing/2014/main" id="{2809453F-EC95-4F64-B7B7-792B5FE56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40386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36" name="Rectangle 263">
              <a:extLst>
                <a:ext uri="{FF2B5EF4-FFF2-40B4-BE49-F238E27FC236}">
                  <a16:creationId xmlns:a16="http://schemas.microsoft.com/office/drawing/2014/main" id="{51739CC5-CFAB-4242-AF9E-F5684C8A0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4038600"/>
              <a:ext cx="152400" cy="1524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37" name="Rectangle 264">
              <a:extLst>
                <a:ext uri="{FF2B5EF4-FFF2-40B4-BE49-F238E27FC236}">
                  <a16:creationId xmlns:a16="http://schemas.microsoft.com/office/drawing/2014/main" id="{9044FA58-8CBB-4176-8DF0-39B440BF5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4038600"/>
              <a:ext cx="152400" cy="1524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38" name="Rectangle 265">
              <a:extLst>
                <a:ext uri="{FF2B5EF4-FFF2-40B4-BE49-F238E27FC236}">
                  <a16:creationId xmlns:a16="http://schemas.microsoft.com/office/drawing/2014/main" id="{98EAF366-D746-4752-96D3-9B08C4E2C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4038600"/>
              <a:ext cx="152400" cy="1524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39" name="Rectangle 266">
              <a:extLst>
                <a:ext uri="{FF2B5EF4-FFF2-40B4-BE49-F238E27FC236}">
                  <a16:creationId xmlns:a16="http://schemas.microsoft.com/office/drawing/2014/main" id="{AFDDCFA5-9A0E-4658-80FE-0F75B65B0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4191000"/>
              <a:ext cx="152400" cy="1524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40" name="Rectangle 267">
              <a:extLst>
                <a:ext uri="{FF2B5EF4-FFF2-40B4-BE49-F238E27FC236}">
                  <a16:creationId xmlns:a16="http://schemas.microsoft.com/office/drawing/2014/main" id="{37F5750D-023A-4EE5-9CD3-BEC73E279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4343400"/>
              <a:ext cx="152400" cy="1524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41" name="Rectangle 268">
              <a:extLst>
                <a:ext uri="{FF2B5EF4-FFF2-40B4-BE49-F238E27FC236}">
                  <a16:creationId xmlns:a16="http://schemas.microsoft.com/office/drawing/2014/main" id="{A7C6A22C-C3F9-4C39-A4C0-FDE045825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343400"/>
              <a:ext cx="152400" cy="1524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42" name="Rectangle 269">
              <a:extLst>
                <a:ext uri="{FF2B5EF4-FFF2-40B4-BE49-F238E27FC236}">
                  <a16:creationId xmlns:a16="http://schemas.microsoft.com/office/drawing/2014/main" id="{20D9EC6A-1374-4CD6-958E-2C4764CFE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43" name="Rectangle 270">
              <a:extLst>
                <a:ext uri="{FF2B5EF4-FFF2-40B4-BE49-F238E27FC236}">
                  <a16:creationId xmlns:a16="http://schemas.microsoft.com/office/drawing/2014/main" id="{989F0703-16C4-4884-8085-2D19322B7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4800600"/>
              <a:ext cx="152400" cy="1524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44" name="Rectangle 271">
              <a:extLst>
                <a:ext uri="{FF2B5EF4-FFF2-40B4-BE49-F238E27FC236}">
                  <a16:creationId xmlns:a16="http://schemas.microsoft.com/office/drawing/2014/main" id="{341FF97F-DDCD-4F00-B582-D83DE56B0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5105400"/>
              <a:ext cx="152400" cy="1524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45" name="Rectangle 272">
              <a:extLst>
                <a:ext uri="{FF2B5EF4-FFF2-40B4-BE49-F238E27FC236}">
                  <a16:creationId xmlns:a16="http://schemas.microsoft.com/office/drawing/2014/main" id="{337D9FA1-D267-4D7D-B829-7906C12E9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5105400"/>
              <a:ext cx="152400" cy="1524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46" name="Rectangle 273">
              <a:extLst>
                <a:ext uri="{FF2B5EF4-FFF2-40B4-BE49-F238E27FC236}">
                  <a16:creationId xmlns:a16="http://schemas.microsoft.com/office/drawing/2014/main" id="{C9F4BC77-28EF-4CB5-8EE6-1D118CF25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4343400"/>
              <a:ext cx="152400" cy="1524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47" name="Rectangle 274">
              <a:extLst>
                <a:ext uri="{FF2B5EF4-FFF2-40B4-BE49-F238E27FC236}">
                  <a16:creationId xmlns:a16="http://schemas.microsoft.com/office/drawing/2014/main" id="{DCC18886-05AC-48DD-AF40-DC6B60148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4343400"/>
              <a:ext cx="152400" cy="1524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48" name="Rectangle 275">
              <a:extLst>
                <a:ext uri="{FF2B5EF4-FFF2-40B4-BE49-F238E27FC236}">
                  <a16:creationId xmlns:a16="http://schemas.microsoft.com/office/drawing/2014/main" id="{46D41377-E52F-4E69-9026-129477B19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4191000"/>
              <a:ext cx="152400" cy="1524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49" name="Rectangle 276">
              <a:extLst>
                <a:ext uri="{FF2B5EF4-FFF2-40B4-BE49-F238E27FC236}">
                  <a16:creationId xmlns:a16="http://schemas.microsoft.com/office/drawing/2014/main" id="{BDFA44EB-AEFC-458E-8829-F4265820C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38862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50" name="Rectangle 277">
              <a:extLst>
                <a:ext uri="{FF2B5EF4-FFF2-40B4-BE49-F238E27FC236}">
                  <a16:creationId xmlns:a16="http://schemas.microsoft.com/office/drawing/2014/main" id="{A1E7285E-EC44-42DA-84ED-BD0F2D34F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1400" y="43434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51" name="Rectangle 278">
              <a:extLst>
                <a:ext uri="{FF2B5EF4-FFF2-40B4-BE49-F238E27FC236}">
                  <a16:creationId xmlns:a16="http://schemas.microsoft.com/office/drawing/2014/main" id="{6BF675E3-F036-4F1C-96AB-EC1DFCFCA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1400" y="51054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52" name="Rectangle 279">
              <a:extLst>
                <a:ext uri="{FF2B5EF4-FFF2-40B4-BE49-F238E27FC236}">
                  <a16:creationId xmlns:a16="http://schemas.microsoft.com/office/drawing/2014/main" id="{E8BAB095-4049-4BD8-8C69-541FD6D8C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1400" y="52578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53" name="Rectangle 280">
              <a:extLst>
                <a:ext uri="{FF2B5EF4-FFF2-40B4-BE49-F238E27FC236}">
                  <a16:creationId xmlns:a16="http://schemas.microsoft.com/office/drawing/2014/main" id="{65DB2797-829A-437B-BA90-562C50102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52578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54" name="Rectangle 281">
              <a:extLst>
                <a:ext uri="{FF2B5EF4-FFF2-40B4-BE49-F238E27FC236}">
                  <a16:creationId xmlns:a16="http://schemas.microsoft.com/office/drawing/2014/main" id="{DF7E53E9-76A6-481F-AC61-844CF5969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54102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55" name="Rectangle 282">
              <a:extLst>
                <a:ext uri="{FF2B5EF4-FFF2-40B4-BE49-F238E27FC236}">
                  <a16:creationId xmlns:a16="http://schemas.microsoft.com/office/drawing/2014/main" id="{31F6FA17-AC78-471F-8BE7-973653453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55626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56" name="Rectangle 283">
              <a:extLst>
                <a:ext uri="{FF2B5EF4-FFF2-40B4-BE49-F238E27FC236}">
                  <a16:creationId xmlns:a16="http://schemas.microsoft.com/office/drawing/2014/main" id="{75058C1F-5F8A-4F23-82F1-4CE6D8B5B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55626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57" name="Rectangle 284">
              <a:extLst>
                <a:ext uri="{FF2B5EF4-FFF2-40B4-BE49-F238E27FC236}">
                  <a16:creationId xmlns:a16="http://schemas.microsoft.com/office/drawing/2014/main" id="{094A9667-2EAD-403F-A4D6-8E41621F7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55626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58" name="Rectangle 285">
              <a:extLst>
                <a:ext uri="{FF2B5EF4-FFF2-40B4-BE49-F238E27FC236}">
                  <a16:creationId xmlns:a16="http://schemas.microsoft.com/office/drawing/2014/main" id="{C897EC5F-6109-4B6C-AD58-6B447EE78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55626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59" name="Rectangle 286">
              <a:extLst>
                <a:ext uri="{FF2B5EF4-FFF2-40B4-BE49-F238E27FC236}">
                  <a16:creationId xmlns:a16="http://schemas.microsoft.com/office/drawing/2014/main" id="{B90D71BB-6B0A-4FF6-B478-930A3E398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55626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60" name="Rectangle 287">
              <a:extLst>
                <a:ext uri="{FF2B5EF4-FFF2-40B4-BE49-F238E27FC236}">
                  <a16:creationId xmlns:a16="http://schemas.microsoft.com/office/drawing/2014/main" id="{05CB802C-C781-4ABD-BF76-CBAEFDF16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55626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61" name="Rectangle 288">
              <a:extLst>
                <a:ext uri="{FF2B5EF4-FFF2-40B4-BE49-F238E27FC236}">
                  <a16:creationId xmlns:a16="http://schemas.microsoft.com/office/drawing/2014/main" id="{0976A8CC-E09B-49DE-9BD2-3019FC8C4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55626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62" name="Rectangle 289">
              <a:extLst>
                <a:ext uri="{FF2B5EF4-FFF2-40B4-BE49-F238E27FC236}">
                  <a16:creationId xmlns:a16="http://schemas.microsoft.com/office/drawing/2014/main" id="{EAA2EF70-E532-473D-88BE-C4EBD31F0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55626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63" name="Rectangle 290">
              <a:extLst>
                <a:ext uri="{FF2B5EF4-FFF2-40B4-BE49-F238E27FC236}">
                  <a16:creationId xmlns:a16="http://schemas.microsoft.com/office/drawing/2014/main" id="{CFDB7B9B-2118-4B0C-AA9B-C166C6339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54102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64" name="Rectangle 291">
              <a:extLst>
                <a:ext uri="{FF2B5EF4-FFF2-40B4-BE49-F238E27FC236}">
                  <a16:creationId xmlns:a16="http://schemas.microsoft.com/office/drawing/2014/main" id="{344345AD-9236-4953-8D85-5294AE31B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52578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65" name="Rectangle 292">
              <a:extLst>
                <a:ext uri="{FF2B5EF4-FFF2-40B4-BE49-F238E27FC236}">
                  <a16:creationId xmlns:a16="http://schemas.microsoft.com/office/drawing/2014/main" id="{54C48C98-B265-4DDA-824E-EC04D2AEA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52578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66" name="Rectangle 293">
              <a:extLst>
                <a:ext uri="{FF2B5EF4-FFF2-40B4-BE49-F238E27FC236}">
                  <a16:creationId xmlns:a16="http://schemas.microsoft.com/office/drawing/2014/main" id="{D08B4253-8582-4E73-BB0C-7D58B0391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51054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67" name="Rectangle 294">
              <a:extLst>
                <a:ext uri="{FF2B5EF4-FFF2-40B4-BE49-F238E27FC236}">
                  <a16:creationId xmlns:a16="http://schemas.microsoft.com/office/drawing/2014/main" id="{519C0670-DF0A-4D05-873E-106C6F7EB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1400" y="41910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68" name="Rectangle 295">
              <a:extLst>
                <a:ext uri="{FF2B5EF4-FFF2-40B4-BE49-F238E27FC236}">
                  <a16:creationId xmlns:a16="http://schemas.microsoft.com/office/drawing/2014/main" id="{0F8A2095-07C2-483F-B277-5CA6B2172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49530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69" name="Rectangle 296">
              <a:extLst>
                <a:ext uri="{FF2B5EF4-FFF2-40B4-BE49-F238E27FC236}">
                  <a16:creationId xmlns:a16="http://schemas.microsoft.com/office/drawing/2014/main" id="{78760B31-59E5-4A3E-B599-8C812A9C1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48006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70" name="Rectangle 297">
              <a:extLst>
                <a:ext uri="{FF2B5EF4-FFF2-40B4-BE49-F238E27FC236}">
                  <a16:creationId xmlns:a16="http://schemas.microsoft.com/office/drawing/2014/main" id="{3E5AF78F-7FA1-4768-8494-15A8E44DE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46482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71" name="Rectangle 298">
              <a:extLst>
                <a:ext uri="{FF2B5EF4-FFF2-40B4-BE49-F238E27FC236}">
                  <a16:creationId xmlns:a16="http://schemas.microsoft.com/office/drawing/2014/main" id="{A9616A05-E264-477C-972E-2DC55DF2F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44958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72" name="Rectangle 299">
              <a:extLst>
                <a:ext uri="{FF2B5EF4-FFF2-40B4-BE49-F238E27FC236}">
                  <a16:creationId xmlns:a16="http://schemas.microsoft.com/office/drawing/2014/main" id="{6C96B253-9D36-431A-A800-141C39CA3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43434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73" name="Rectangle 300">
              <a:extLst>
                <a:ext uri="{FF2B5EF4-FFF2-40B4-BE49-F238E27FC236}">
                  <a16:creationId xmlns:a16="http://schemas.microsoft.com/office/drawing/2014/main" id="{198D899C-17AB-41AE-BF3C-9879571F4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41910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74" name="Rectangle 301">
              <a:extLst>
                <a:ext uri="{FF2B5EF4-FFF2-40B4-BE49-F238E27FC236}">
                  <a16:creationId xmlns:a16="http://schemas.microsoft.com/office/drawing/2014/main" id="{398F1857-33F4-463F-B5A1-4B5569E0E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38862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75" name="Rectangle 302">
              <a:extLst>
                <a:ext uri="{FF2B5EF4-FFF2-40B4-BE49-F238E27FC236}">
                  <a16:creationId xmlns:a16="http://schemas.microsoft.com/office/drawing/2014/main" id="{DB284830-4C68-4849-8C84-2AE7604FC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3886200"/>
              <a:ext cx="152400" cy="1524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76" name="Rectangle 303">
              <a:extLst>
                <a:ext uri="{FF2B5EF4-FFF2-40B4-BE49-F238E27FC236}">
                  <a16:creationId xmlns:a16="http://schemas.microsoft.com/office/drawing/2014/main" id="{BD52554A-3EEA-4702-989B-12B3353C6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4191000"/>
              <a:ext cx="304800" cy="3048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77" name="Rectangle 304">
              <a:extLst>
                <a:ext uri="{FF2B5EF4-FFF2-40B4-BE49-F238E27FC236}">
                  <a16:creationId xmlns:a16="http://schemas.microsoft.com/office/drawing/2014/main" id="{49E854BA-39E2-47CC-A0A3-1A77FADC4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4191000"/>
              <a:ext cx="304800" cy="3048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78" name="Rectangle 305">
              <a:extLst>
                <a:ext uri="{FF2B5EF4-FFF2-40B4-BE49-F238E27FC236}">
                  <a16:creationId xmlns:a16="http://schemas.microsoft.com/office/drawing/2014/main" id="{5C9EFD4F-0BD8-487C-8EE4-4E7C1B625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4495800"/>
              <a:ext cx="304800" cy="3048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79" name="Rectangle 306">
              <a:extLst>
                <a:ext uri="{FF2B5EF4-FFF2-40B4-BE49-F238E27FC236}">
                  <a16:creationId xmlns:a16="http://schemas.microsoft.com/office/drawing/2014/main" id="{CCBC8194-D27F-44EB-A81B-CED414CD2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4800600"/>
              <a:ext cx="304800" cy="3048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80" name="Rectangle 307">
              <a:extLst>
                <a:ext uri="{FF2B5EF4-FFF2-40B4-BE49-F238E27FC236}">
                  <a16:creationId xmlns:a16="http://schemas.microsoft.com/office/drawing/2014/main" id="{CF573CEF-3E5C-4B30-AE02-97E844756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5105400"/>
              <a:ext cx="304800" cy="3048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81" name="Rectangle 308">
              <a:extLst>
                <a:ext uri="{FF2B5EF4-FFF2-40B4-BE49-F238E27FC236}">
                  <a16:creationId xmlns:a16="http://schemas.microsoft.com/office/drawing/2014/main" id="{183052AD-74EE-4B34-85D6-FE3A0B32C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5105400"/>
              <a:ext cx="304800" cy="3048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82" name="Rectangle 309">
              <a:extLst>
                <a:ext uri="{FF2B5EF4-FFF2-40B4-BE49-F238E27FC236}">
                  <a16:creationId xmlns:a16="http://schemas.microsoft.com/office/drawing/2014/main" id="{C40F2F94-B655-4C6D-8E62-6E56DC3B8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4800600"/>
              <a:ext cx="304800" cy="3048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83" name="Rectangle 310">
              <a:extLst>
                <a:ext uri="{FF2B5EF4-FFF2-40B4-BE49-F238E27FC236}">
                  <a16:creationId xmlns:a16="http://schemas.microsoft.com/office/drawing/2014/main" id="{C6CBB031-2B7C-47F4-B4B2-A070AE558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4495800"/>
              <a:ext cx="304800" cy="3048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84" name="Rectangle 311">
              <a:extLst>
                <a:ext uri="{FF2B5EF4-FFF2-40B4-BE49-F238E27FC236}">
                  <a16:creationId xmlns:a16="http://schemas.microsoft.com/office/drawing/2014/main" id="{37EA36E8-D5FA-4418-829A-2C681A012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3886200"/>
              <a:ext cx="304800" cy="3048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85" name="Rectangle 312">
              <a:extLst>
                <a:ext uri="{FF2B5EF4-FFF2-40B4-BE49-F238E27FC236}">
                  <a16:creationId xmlns:a16="http://schemas.microsoft.com/office/drawing/2014/main" id="{F6D99568-943B-4A97-B938-83F915843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5410200"/>
              <a:ext cx="304800" cy="3048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86" name="Rectangle 313">
              <a:extLst>
                <a:ext uri="{FF2B5EF4-FFF2-40B4-BE49-F238E27FC236}">
                  <a16:creationId xmlns:a16="http://schemas.microsoft.com/office/drawing/2014/main" id="{6826CE13-147C-4113-B08A-F374D3463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5410200"/>
              <a:ext cx="304800" cy="3048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87" name="Rectangle 314">
              <a:extLst>
                <a:ext uri="{FF2B5EF4-FFF2-40B4-BE49-F238E27FC236}">
                  <a16:creationId xmlns:a16="http://schemas.microsoft.com/office/drawing/2014/main" id="{48FE5CCC-E868-42F5-A541-7DCE5EC41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3886200"/>
              <a:ext cx="304800" cy="3048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88" name="Rectangle 315">
              <a:extLst>
                <a:ext uri="{FF2B5EF4-FFF2-40B4-BE49-F238E27FC236}">
                  <a16:creationId xmlns:a16="http://schemas.microsoft.com/office/drawing/2014/main" id="{44F5F1A3-F280-4305-9ACF-AF1CBBB82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3886200"/>
              <a:ext cx="609600" cy="6096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89" name="Rectangle 316">
              <a:extLst>
                <a:ext uri="{FF2B5EF4-FFF2-40B4-BE49-F238E27FC236}">
                  <a16:creationId xmlns:a16="http://schemas.microsoft.com/office/drawing/2014/main" id="{EB73FBAC-783A-4C56-B315-69FAA8F6C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4495800"/>
              <a:ext cx="609600" cy="6096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90" name="Rectangle 317">
              <a:extLst>
                <a:ext uri="{FF2B5EF4-FFF2-40B4-BE49-F238E27FC236}">
                  <a16:creationId xmlns:a16="http://schemas.microsoft.com/office/drawing/2014/main" id="{0FCAA085-3822-4369-8B9E-C78D88645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5105400"/>
              <a:ext cx="609600" cy="6096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91" name="Rectangle 318">
              <a:extLst>
                <a:ext uri="{FF2B5EF4-FFF2-40B4-BE49-F238E27FC236}">
                  <a16:creationId xmlns:a16="http://schemas.microsoft.com/office/drawing/2014/main" id="{561DD56C-57F0-406A-B999-9327D079B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5715000"/>
              <a:ext cx="609600" cy="6096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92" name="Rectangle 319">
              <a:extLst>
                <a:ext uri="{FF2B5EF4-FFF2-40B4-BE49-F238E27FC236}">
                  <a16:creationId xmlns:a16="http://schemas.microsoft.com/office/drawing/2014/main" id="{89208EE6-4255-4DA0-9CE0-1F333D9AF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5715000"/>
              <a:ext cx="609600" cy="6096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93" name="Rectangle 320">
              <a:extLst>
                <a:ext uri="{FF2B5EF4-FFF2-40B4-BE49-F238E27FC236}">
                  <a16:creationId xmlns:a16="http://schemas.microsoft.com/office/drawing/2014/main" id="{593B9260-D16C-442B-98B9-E88E2281C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5715000"/>
              <a:ext cx="609600" cy="6096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94" name="Rectangle 321">
              <a:extLst>
                <a:ext uri="{FF2B5EF4-FFF2-40B4-BE49-F238E27FC236}">
                  <a16:creationId xmlns:a16="http://schemas.microsoft.com/office/drawing/2014/main" id="{FBB82F56-2B34-4DBB-B37F-5145E02AC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5715000"/>
              <a:ext cx="609600" cy="609600"/>
            </a:xfrm>
            <a:prstGeom prst="rect">
              <a:avLst/>
            </a:prstGeom>
            <a:solidFill>
              <a:srgbClr val="66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95" name="Rectangle 322">
              <a:extLst>
                <a:ext uri="{FF2B5EF4-FFF2-40B4-BE49-F238E27FC236}">
                  <a16:creationId xmlns:a16="http://schemas.microsoft.com/office/drawing/2014/main" id="{3FACDAAB-5E44-4233-B1E6-B02404E1E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4495800"/>
              <a:ext cx="609600" cy="609600"/>
            </a:xfrm>
            <a:prstGeom prst="rect">
              <a:avLst/>
            </a:prstGeom>
            <a:solidFill>
              <a:srgbClr val="FFE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96" name="Rectangle 323">
              <a:extLst>
                <a:ext uri="{FF2B5EF4-FFF2-40B4-BE49-F238E27FC236}">
                  <a16:creationId xmlns:a16="http://schemas.microsoft.com/office/drawing/2014/main" id="{F4F33460-28BB-4799-9A94-8D59364C5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3886200"/>
              <a:ext cx="2438400" cy="243840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3197" name="Line 324">
              <a:extLst>
                <a:ext uri="{FF2B5EF4-FFF2-40B4-BE49-F238E27FC236}">
                  <a16:creationId xmlns:a16="http://schemas.microsoft.com/office/drawing/2014/main" id="{95FED7D1-D791-4C65-8EAF-F2D800C2A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4200" y="3886200"/>
              <a:ext cx="0" cy="2438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98" name="Line 325">
              <a:extLst>
                <a:ext uri="{FF2B5EF4-FFF2-40B4-BE49-F238E27FC236}">
                  <a16:creationId xmlns:a16="http://schemas.microsoft.com/office/drawing/2014/main" id="{7B715C2D-86FF-4230-ABFC-3AC50E7E2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5000" y="5105400"/>
              <a:ext cx="243840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99" name="Line 326">
              <a:extLst>
                <a:ext uri="{FF2B5EF4-FFF2-40B4-BE49-F238E27FC236}">
                  <a16:creationId xmlns:a16="http://schemas.microsoft.com/office/drawing/2014/main" id="{134DCC0B-10FB-40C7-992E-851515B3C8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4600" y="3886200"/>
              <a:ext cx="0" cy="2438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0" name="Line 327">
              <a:extLst>
                <a:ext uri="{FF2B5EF4-FFF2-40B4-BE49-F238E27FC236}">
                  <a16:creationId xmlns:a16="http://schemas.microsoft.com/office/drawing/2014/main" id="{08B1865A-8875-4C38-B414-F63DA42BE0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886200"/>
              <a:ext cx="0" cy="2438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1" name="Line 328">
              <a:extLst>
                <a:ext uri="{FF2B5EF4-FFF2-40B4-BE49-F238E27FC236}">
                  <a16:creationId xmlns:a16="http://schemas.microsoft.com/office/drawing/2014/main" id="{760AE6C1-E285-45A5-8BE3-340471F00E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5000" y="4495800"/>
              <a:ext cx="243840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2" name="Line 329">
              <a:extLst>
                <a:ext uri="{FF2B5EF4-FFF2-40B4-BE49-F238E27FC236}">
                  <a16:creationId xmlns:a16="http://schemas.microsoft.com/office/drawing/2014/main" id="{75DF5315-7BEE-4819-9B52-7013143421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5000" y="5715000"/>
              <a:ext cx="243840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3" name="Line 330">
              <a:extLst>
                <a:ext uri="{FF2B5EF4-FFF2-40B4-BE49-F238E27FC236}">
                  <a16:creationId xmlns:a16="http://schemas.microsoft.com/office/drawing/2014/main" id="{CEC14FFD-830D-4B90-B171-DCBA75F8F6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39000" y="3886200"/>
              <a:ext cx="0" cy="18288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4" name="Line 331">
              <a:extLst>
                <a:ext uri="{FF2B5EF4-FFF2-40B4-BE49-F238E27FC236}">
                  <a16:creationId xmlns:a16="http://schemas.microsoft.com/office/drawing/2014/main" id="{8A0408A8-465F-4E16-9CD8-14F71C4F4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9400" y="3886200"/>
              <a:ext cx="0" cy="6096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5" name="Line 332">
              <a:extLst>
                <a:ext uri="{FF2B5EF4-FFF2-40B4-BE49-F238E27FC236}">
                  <a16:creationId xmlns:a16="http://schemas.microsoft.com/office/drawing/2014/main" id="{4CBB22E0-4885-40E8-AA04-4CA9C20855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9400" y="5105400"/>
              <a:ext cx="0" cy="6096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6" name="Line 333">
              <a:extLst>
                <a:ext uri="{FF2B5EF4-FFF2-40B4-BE49-F238E27FC236}">
                  <a16:creationId xmlns:a16="http://schemas.microsoft.com/office/drawing/2014/main" id="{D2F8C545-0CC4-4029-93E7-387E0BF0D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886200"/>
              <a:ext cx="0" cy="18288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7" name="Line 334">
              <a:extLst>
                <a:ext uri="{FF2B5EF4-FFF2-40B4-BE49-F238E27FC236}">
                  <a16:creationId xmlns:a16="http://schemas.microsoft.com/office/drawing/2014/main" id="{3CF5A28D-43AA-4442-B755-346EC54E673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629400" y="4495800"/>
              <a:ext cx="0" cy="18288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8" name="Line 335">
              <a:extLst>
                <a:ext uri="{FF2B5EF4-FFF2-40B4-BE49-F238E27FC236}">
                  <a16:creationId xmlns:a16="http://schemas.microsoft.com/office/drawing/2014/main" id="{AFC3DFC3-9BE0-4043-BD99-601333A4A5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239000" y="4495800"/>
              <a:ext cx="0" cy="6096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9" name="Line 336">
              <a:extLst>
                <a:ext uri="{FF2B5EF4-FFF2-40B4-BE49-F238E27FC236}">
                  <a16:creationId xmlns:a16="http://schemas.microsoft.com/office/drawing/2014/main" id="{6DF7FA99-625A-4237-A5F2-4FF5399C95E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019800" y="4495800"/>
              <a:ext cx="0" cy="6096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0" name="Line 337">
              <a:extLst>
                <a:ext uri="{FF2B5EF4-FFF2-40B4-BE49-F238E27FC236}">
                  <a16:creationId xmlns:a16="http://schemas.microsoft.com/office/drawing/2014/main" id="{4C774CFB-AB67-44D9-8373-1C1DECAC7A5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629400" y="3276600"/>
              <a:ext cx="0" cy="18288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1" name="Line 338">
              <a:extLst>
                <a:ext uri="{FF2B5EF4-FFF2-40B4-BE49-F238E27FC236}">
                  <a16:creationId xmlns:a16="http://schemas.microsoft.com/office/drawing/2014/main" id="{E39D4D5A-58BA-4488-9155-622D19069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1400" y="4191000"/>
              <a:ext cx="0" cy="12192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2" name="Line 339">
              <a:extLst>
                <a:ext uri="{FF2B5EF4-FFF2-40B4-BE49-F238E27FC236}">
                  <a16:creationId xmlns:a16="http://schemas.microsoft.com/office/drawing/2014/main" id="{485721F0-1982-42E5-8C7E-35E3DF4DDF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6600" y="3886200"/>
              <a:ext cx="0" cy="6096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3" name="Line 340">
              <a:extLst>
                <a:ext uri="{FF2B5EF4-FFF2-40B4-BE49-F238E27FC236}">
                  <a16:creationId xmlns:a16="http://schemas.microsoft.com/office/drawing/2014/main" id="{031D6DAE-6547-4E9D-982F-79B2CFDF4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6600" y="5105400"/>
              <a:ext cx="0" cy="6096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4" name="Line 341">
              <a:extLst>
                <a:ext uri="{FF2B5EF4-FFF2-40B4-BE49-F238E27FC236}">
                  <a16:creationId xmlns:a16="http://schemas.microsoft.com/office/drawing/2014/main" id="{4EEE3552-FE8F-4F94-8EE5-E3CBC2B8E1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886200"/>
              <a:ext cx="0" cy="3048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5" name="Line 342">
              <a:extLst>
                <a:ext uri="{FF2B5EF4-FFF2-40B4-BE49-F238E27FC236}">
                  <a16:creationId xmlns:a16="http://schemas.microsoft.com/office/drawing/2014/main" id="{7C4C5D0E-8721-47DE-9DEA-76EF75300A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7000" y="3886200"/>
              <a:ext cx="0" cy="3048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6" name="Line 343">
              <a:extLst>
                <a:ext uri="{FF2B5EF4-FFF2-40B4-BE49-F238E27FC236}">
                  <a16:creationId xmlns:a16="http://schemas.microsoft.com/office/drawing/2014/main" id="{47FE08E5-888A-4898-8EA7-BD085BDB6F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410200"/>
              <a:ext cx="0" cy="3048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7" name="Line 344">
              <a:extLst>
                <a:ext uri="{FF2B5EF4-FFF2-40B4-BE49-F238E27FC236}">
                  <a16:creationId xmlns:a16="http://schemas.microsoft.com/office/drawing/2014/main" id="{8B65AA36-B86E-4845-985A-77C4E644DC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7000" y="5410200"/>
              <a:ext cx="0" cy="3048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8" name="Line 345">
              <a:extLst>
                <a:ext uri="{FF2B5EF4-FFF2-40B4-BE49-F238E27FC236}">
                  <a16:creationId xmlns:a16="http://schemas.microsoft.com/office/drawing/2014/main" id="{219F5BB1-8AB1-40B1-BF20-B7B9D9BDB2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72200" y="3886200"/>
              <a:ext cx="0" cy="6096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9" name="Line 346">
              <a:extLst>
                <a:ext uri="{FF2B5EF4-FFF2-40B4-BE49-F238E27FC236}">
                  <a16:creationId xmlns:a16="http://schemas.microsoft.com/office/drawing/2014/main" id="{23C706BF-2233-48AA-AE99-A7D7AD723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72200" y="5105400"/>
              <a:ext cx="0" cy="6096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0" name="Line 347">
              <a:extLst>
                <a:ext uri="{FF2B5EF4-FFF2-40B4-BE49-F238E27FC236}">
                  <a16:creationId xmlns:a16="http://schemas.microsoft.com/office/drawing/2014/main" id="{759BC16B-7EC3-40F5-B88A-395117E7B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7400" y="4191000"/>
              <a:ext cx="0" cy="12192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1" name="Line 348">
              <a:extLst>
                <a:ext uri="{FF2B5EF4-FFF2-40B4-BE49-F238E27FC236}">
                  <a16:creationId xmlns:a16="http://schemas.microsoft.com/office/drawing/2014/main" id="{94797F4C-632D-4855-A320-6FEA6F85A47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239000" y="4038600"/>
              <a:ext cx="0" cy="6096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2" name="Line 349">
              <a:extLst>
                <a:ext uri="{FF2B5EF4-FFF2-40B4-BE49-F238E27FC236}">
                  <a16:creationId xmlns:a16="http://schemas.microsoft.com/office/drawing/2014/main" id="{2F4D7C7D-2E52-433B-9CEB-6F0AD1D573C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239000" y="4953000"/>
              <a:ext cx="0" cy="6096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3" name="Line 350">
              <a:extLst>
                <a:ext uri="{FF2B5EF4-FFF2-40B4-BE49-F238E27FC236}">
                  <a16:creationId xmlns:a16="http://schemas.microsoft.com/office/drawing/2014/main" id="{11DE10B5-4782-4AB1-9343-016B3AE56E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019800" y="4038600"/>
              <a:ext cx="0" cy="6096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4" name="Line 351">
              <a:extLst>
                <a:ext uri="{FF2B5EF4-FFF2-40B4-BE49-F238E27FC236}">
                  <a16:creationId xmlns:a16="http://schemas.microsoft.com/office/drawing/2014/main" id="{3E0A3A53-33E5-41F9-B3D2-E783208E5F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019800" y="4953000"/>
              <a:ext cx="0" cy="6096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5" name="Line 352">
              <a:extLst>
                <a:ext uri="{FF2B5EF4-FFF2-40B4-BE49-F238E27FC236}">
                  <a16:creationId xmlns:a16="http://schemas.microsoft.com/office/drawing/2014/main" id="{34C3127E-04D3-4125-9F73-1B405CC8077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629400" y="3429000"/>
              <a:ext cx="0" cy="12192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6" name="Line 353">
              <a:extLst>
                <a:ext uri="{FF2B5EF4-FFF2-40B4-BE49-F238E27FC236}">
                  <a16:creationId xmlns:a16="http://schemas.microsoft.com/office/drawing/2014/main" id="{69AE7339-5616-46CE-AF54-44D44E26804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629400" y="4953000"/>
              <a:ext cx="0" cy="12192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7" name="Line 354">
              <a:extLst>
                <a:ext uri="{FF2B5EF4-FFF2-40B4-BE49-F238E27FC236}">
                  <a16:creationId xmlns:a16="http://schemas.microsoft.com/office/drawing/2014/main" id="{3AF54232-2419-44B6-8A4F-F66F0D00AAB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5867400" y="4495800"/>
              <a:ext cx="0" cy="3048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8" name="Line 355">
              <a:extLst>
                <a:ext uri="{FF2B5EF4-FFF2-40B4-BE49-F238E27FC236}">
                  <a16:creationId xmlns:a16="http://schemas.microsoft.com/office/drawing/2014/main" id="{6FB03E41-42BE-42EF-A36E-7E0BB93A5F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5867400" y="4800600"/>
              <a:ext cx="0" cy="3048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9" name="Line 356">
              <a:extLst>
                <a:ext uri="{FF2B5EF4-FFF2-40B4-BE49-F238E27FC236}">
                  <a16:creationId xmlns:a16="http://schemas.microsoft.com/office/drawing/2014/main" id="{ED310B7A-F253-4A31-AEF9-220347105F5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391400" y="4495800"/>
              <a:ext cx="0" cy="3048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0" name="Line 357">
              <a:extLst>
                <a:ext uri="{FF2B5EF4-FFF2-40B4-BE49-F238E27FC236}">
                  <a16:creationId xmlns:a16="http://schemas.microsoft.com/office/drawing/2014/main" id="{F757AFCA-DCB2-40B2-8A09-CC67D4072BF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391400" y="4800600"/>
              <a:ext cx="0" cy="3048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1" name="Line 358">
              <a:extLst>
                <a:ext uri="{FF2B5EF4-FFF2-40B4-BE49-F238E27FC236}">
                  <a16:creationId xmlns:a16="http://schemas.microsoft.com/office/drawing/2014/main" id="{8EF50C6B-1E0F-42CA-A7EB-222CB1C877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5200" y="41910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2" name="Line 359">
              <a:extLst>
                <a:ext uri="{FF2B5EF4-FFF2-40B4-BE49-F238E27FC236}">
                  <a16:creationId xmlns:a16="http://schemas.microsoft.com/office/drawing/2014/main" id="{418BEE2C-5455-4411-A7EA-5636DF47D27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315200" y="41910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3" name="Line 360">
              <a:extLst>
                <a:ext uri="{FF2B5EF4-FFF2-40B4-BE49-F238E27FC236}">
                  <a16:creationId xmlns:a16="http://schemas.microsoft.com/office/drawing/2014/main" id="{E8A72C8D-376F-431B-9CB6-EA4EBDF917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5200" y="43434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4" name="Line 361">
              <a:extLst>
                <a:ext uri="{FF2B5EF4-FFF2-40B4-BE49-F238E27FC236}">
                  <a16:creationId xmlns:a16="http://schemas.microsoft.com/office/drawing/2014/main" id="{D628ED5F-0795-4AFD-A6D4-8876F21543A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315200" y="43434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5" name="Line 362">
              <a:extLst>
                <a:ext uri="{FF2B5EF4-FFF2-40B4-BE49-F238E27FC236}">
                  <a16:creationId xmlns:a16="http://schemas.microsoft.com/office/drawing/2014/main" id="{9AD3C628-9BC7-4802-9E04-D3BB7DDDEC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5200" y="44958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6" name="Line 363">
              <a:extLst>
                <a:ext uri="{FF2B5EF4-FFF2-40B4-BE49-F238E27FC236}">
                  <a16:creationId xmlns:a16="http://schemas.microsoft.com/office/drawing/2014/main" id="{99AEAF94-DAC4-4FC0-8121-336EE4EEBC6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315200" y="44958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7" name="Line 364">
              <a:extLst>
                <a:ext uri="{FF2B5EF4-FFF2-40B4-BE49-F238E27FC236}">
                  <a16:creationId xmlns:a16="http://schemas.microsoft.com/office/drawing/2014/main" id="{FB91D912-E55A-4EDF-88D0-8B417DFC66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7600" y="44958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8" name="Line 365">
              <a:extLst>
                <a:ext uri="{FF2B5EF4-FFF2-40B4-BE49-F238E27FC236}">
                  <a16:creationId xmlns:a16="http://schemas.microsoft.com/office/drawing/2014/main" id="{BC81FE4F-1C04-4A83-B59A-D0BAF56385B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467600" y="44958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9" name="Line 366">
              <a:extLst>
                <a:ext uri="{FF2B5EF4-FFF2-40B4-BE49-F238E27FC236}">
                  <a16:creationId xmlns:a16="http://schemas.microsoft.com/office/drawing/2014/main" id="{5766ACB3-F785-4501-89BC-50AEDDC6B8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7600" y="4648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0" name="Line 367">
              <a:extLst>
                <a:ext uri="{FF2B5EF4-FFF2-40B4-BE49-F238E27FC236}">
                  <a16:creationId xmlns:a16="http://schemas.microsoft.com/office/drawing/2014/main" id="{D657C7D6-F9E1-4287-8496-5891AA7989D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467600" y="4648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1" name="Line 368">
              <a:extLst>
                <a:ext uri="{FF2B5EF4-FFF2-40B4-BE49-F238E27FC236}">
                  <a16:creationId xmlns:a16="http://schemas.microsoft.com/office/drawing/2014/main" id="{46A5EE83-D574-41B1-B8D0-B8EAB71A8B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7600" y="48006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2" name="Line 369">
              <a:extLst>
                <a:ext uri="{FF2B5EF4-FFF2-40B4-BE49-F238E27FC236}">
                  <a16:creationId xmlns:a16="http://schemas.microsoft.com/office/drawing/2014/main" id="{9D468064-7F28-4337-B0FD-000DC7EF87E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467600" y="48006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3" name="Line 370">
              <a:extLst>
                <a:ext uri="{FF2B5EF4-FFF2-40B4-BE49-F238E27FC236}">
                  <a16:creationId xmlns:a16="http://schemas.microsoft.com/office/drawing/2014/main" id="{11C766E8-9E52-41D9-9A60-9ABA150314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7600" y="49530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4" name="Line 371">
              <a:extLst>
                <a:ext uri="{FF2B5EF4-FFF2-40B4-BE49-F238E27FC236}">
                  <a16:creationId xmlns:a16="http://schemas.microsoft.com/office/drawing/2014/main" id="{3752EE8E-DAF2-4A3E-B294-E39F0A3E22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467600" y="49530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5" name="Line 372">
              <a:extLst>
                <a:ext uri="{FF2B5EF4-FFF2-40B4-BE49-F238E27FC236}">
                  <a16:creationId xmlns:a16="http://schemas.microsoft.com/office/drawing/2014/main" id="{70515027-3DA0-4DF1-B30C-D764F1C52A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5200" y="49530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6" name="Line 373">
              <a:extLst>
                <a:ext uri="{FF2B5EF4-FFF2-40B4-BE49-F238E27FC236}">
                  <a16:creationId xmlns:a16="http://schemas.microsoft.com/office/drawing/2014/main" id="{83F26DBF-715C-462D-91E1-48FEAB47E65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315200" y="49530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7" name="Line 374">
              <a:extLst>
                <a:ext uri="{FF2B5EF4-FFF2-40B4-BE49-F238E27FC236}">
                  <a16:creationId xmlns:a16="http://schemas.microsoft.com/office/drawing/2014/main" id="{6079242A-D9A5-4CA5-8E0E-D1B776785D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5200" y="51054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8" name="Line 375">
              <a:extLst>
                <a:ext uri="{FF2B5EF4-FFF2-40B4-BE49-F238E27FC236}">
                  <a16:creationId xmlns:a16="http://schemas.microsoft.com/office/drawing/2014/main" id="{CA04B090-CB39-44CB-B88F-2D48448A0D3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315200" y="51054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9" name="Line 376">
              <a:extLst>
                <a:ext uri="{FF2B5EF4-FFF2-40B4-BE49-F238E27FC236}">
                  <a16:creationId xmlns:a16="http://schemas.microsoft.com/office/drawing/2014/main" id="{F17FE99C-0339-4C85-BE0C-83CD2EF44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1054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0" name="Line 377">
              <a:extLst>
                <a:ext uri="{FF2B5EF4-FFF2-40B4-BE49-F238E27FC236}">
                  <a16:creationId xmlns:a16="http://schemas.microsoft.com/office/drawing/2014/main" id="{47612F49-3896-490E-B0CA-BA40C8F5F3D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162800" y="51054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1" name="Line 378">
              <a:extLst>
                <a:ext uri="{FF2B5EF4-FFF2-40B4-BE49-F238E27FC236}">
                  <a16:creationId xmlns:a16="http://schemas.microsoft.com/office/drawing/2014/main" id="{04F3A00F-A47B-43F5-A627-7F241E2DE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578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2" name="Line 379">
              <a:extLst>
                <a:ext uri="{FF2B5EF4-FFF2-40B4-BE49-F238E27FC236}">
                  <a16:creationId xmlns:a16="http://schemas.microsoft.com/office/drawing/2014/main" id="{01CF8D35-16A1-45A9-A6B7-48A4A747887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162800" y="52578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3" name="Line 380">
              <a:extLst>
                <a:ext uri="{FF2B5EF4-FFF2-40B4-BE49-F238E27FC236}">
                  <a16:creationId xmlns:a16="http://schemas.microsoft.com/office/drawing/2014/main" id="{49F417A3-081B-4D4E-8A08-7418930629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0400" y="52578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4" name="Line 381">
              <a:extLst>
                <a:ext uri="{FF2B5EF4-FFF2-40B4-BE49-F238E27FC236}">
                  <a16:creationId xmlns:a16="http://schemas.microsoft.com/office/drawing/2014/main" id="{BB55B343-D74D-45A6-A684-E79F96445EF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010400" y="52578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5" name="Line 382">
              <a:extLst>
                <a:ext uri="{FF2B5EF4-FFF2-40B4-BE49-F238E27FC236}">
                  <a16:creationId xmlns:a16="http://schemas.microsoft.com/office/drawing/2014/main" id="{2BF1DA1F-4CF6-4EDE-9B9D-55BCC93B9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0400" y="5410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6" name="Line 383">
              <a:extLst>
                <a:ext uri="{FF2B5EF4-FFF2-40B4-BE49-F238E27FC236}">
                  <a16:creationId xmlns:a16="http://schemas.microsoft.com/office/drawing/2014/main" id="{B80B049E-E83B-4F66-99BA-E3E8E8CCC9E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010400" y="5410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7" name="Line 384">
              <a:extLst>
                <a:ext uri="{FF2B5EF4-FFF2-40B4-BE49-F238E27FC236}">
                  <a16:creationId xmlns:a16="http://schemas.microsoft.com/office/drawing/2014/main" id="{95FA161E-B566-4709-B507-B338EC54CB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00" y="5410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8" name="Line 385">
              <a:extLst>
                <a:ext uri="{FF2B5EF4-FFF2-40B4-BE49-F238E27FC236}">
                  <a16:creationId xmlns:a16="http://schemas.microsoft.com/office/drawing/2014/main" id="{F6DBD548-551A-4E32-B597-C6F2B57011A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858000" y="5410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9" name="Line 386">
              <a:extLst>
                <a:ext uri="{FF2B5EF4-FFF2-40B4-BE49-F238E27FC236}">
                  <a16:creationId xmlns:a16="http://schemas.microsoft.com/office/drawing/2014/main" id="{EB98E859-07F7-4A4B-A483-AA8C0AA777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5600" y="5410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0" name="Line 387">
              <a:extLst>
                <a:ext uri="{FF2B5EF4-FFF2-40B4-BE49-F238E27FC236}">
                  <a16:creationId xmlns:a16="http://schemas.microsoft.com/office/drawing/2014/main" id="{56C41A6B-B5C7-427B-9C5C-B185131323D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705600" y="5410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1" name="Line 388">
              <a:extLst>
                <a:ext uri="{FF2B5EF4-FFF2-40B4-BE49-F238E27FC236}">
                  <a16:creationId xmlns:a16="http://schemas.microsoft.com/office/drawing/2014/main" id="{245E3F6E-1620-468D-AE03-67531C8117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3200" y="5410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2" name="Line 389">
              <a:extLst>
                <a:ext uri="{FF2B5EF4-FFF2-40B4-BE49-F238E27FC236}">
                  <a16:creationId xmlns:a16="http://schemas.microsoft.com/office/drawing/2014/main" id="{C6EE80CB-7D25-45F7-B722-BB7C0BA3670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553200" y="5410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3" name="Line 390">
              <a:extLst>
                <a:ext uri="{FF2B5EF4-FFF2-40B4-BE49-F238E27FC236}">
                  <a16:creationId xmlns:a16="http://schemas.microsoft.com/office/drawing/2014/main" id="{7E1A43AC-538E-42F8-9799-CFB690E9DF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410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4" name="Line 391">
              <a:extLst>
                <a:ext uri="{FF2B5EF4-FFF2-40B4-BE49-F238E27FC236}">
                  <a16:creationId xmlns:a16="http://schemas.microsoft.com/office/drawing/2014/main" id="{D646E73F-27EB-482E-8426-8B2E673A2A4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400800" y="5410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5" name="Line 392">
              <a:extLst>
                <a:ext uri="{FF2B5EF4-FFF2-40B4-BE49-F238E27FC236}">
                  <a16:creationId xmlns:a16="http://schemas.microsoft.com/office/drawing/2014/main" id="{9682E303-E399-4C93-91B8-FDF7082BB9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8400" y="5410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6" name="Line 393">
              <a:extLst>
                <a:ext uri="{FF2B5EF4-FFF2-40B4-BE49-F238E27FC236}">
                  <a16:creationId xmlns:a16="http://schemas.microsoft.com/office/drawing/2014/main" id="{E3BB6192-77A5-426A-873B-B5111808B76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248400" y="5410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7" name="Line 394">
              <a:extLst>
                <a:ext uri="{FF2B5EF4-FFF2-40B4-BE49-F238E27FC236}">
                  <a16:creationId xmlns:a16="http://schemas.microsoft.com/office/drawing/2014/main" id="{3332E3A1-E9DB-40B6-BED3-2F5C1D1111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8400" y="52578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8" name="Line 395">
              <a:extLst>
                <a:ext uri="{FF2B5EF4-FFF2-40B4-BE49-F238E27FC236}">
                  <a16:creationId xmlns:a16="http://schemas.microsoft.com/office/drawing/2014/main" id="{7CE71A56-FF7D-419E-BD51-13672C9D9AB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248400" y="52578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9" name="Line 396">
              <a:extLst>
                <a:ext uri="{FF2B5EF4-FFF2-40B4-BE49-F238E27FC236}">
                  <a16:creationId xmlns:a16="http://schemas.microsoft.com/office/drawing/2014/main" id="{AD8C951B-FAFC-4EE3-A078-3A17DF7247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2578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0" name="Line 397">
              <a:extLst>
                <a:ext uri="{FF2B5EF4-FFF2-40B4-BE49-F238E27FC236}">
                  <a16:creationId xmlns:a16="http://schemas.microsoft.com/office/drawing/2014/main" id="{6880505A-E6C4-40E4-9A10-594256DBDEF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096000" y="52578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1" name="Line 398">
              <a:extLst>
                <a:ext uri="{FF2B5EF4-FFF2-40B4-BE49-F238E27FC236}">
                  <a16:creationId xmlns:a16="http://schemas.microsoft.com/office/drawing/2014/main" id="{0B28E154-658C-4622-94C3-F07351EBDF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1054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2" name="Line 399">
              <a:extLst>
                <a:ext uri="{FF2B5EF4-FFF2-40B4-BE49-F238E27FC236}">
                  <a16:creationId xmlns:a16="http://schemas.microsoft.com/office/drawing/2014/main" id="{BB91B9CF-2A2A-4959-8F5C-AD78E35232B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096000" y="51054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3" name="Line 400">
              <a:extLst>
                <a:ext uri="{FF2B5EF4-FFF2-40B4-BE49-F238E27FC236}">
                  <a16:creationId xmlns:a16="http://schemas.microsoft.com/office/drawing/2014/main" id="{BDBDA78F-5A87-4FE8-B866-C64FBFAE69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3600" y="51054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4" name="Line 401">
              <a:extLst>
                <a:ext uri="{FF2B5EF4-FFF2-40B4-BE49-F238E27FC236}">
                  <a16:creationId xmlns:a16="http://schemas.microsoft.com/office/drawing/2014/main" id="{08CFBA93-FD57-4911-BE17-B7107890B9A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5943600" y="51054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5" name="Line 402">
              <a:extLst>
                <a:ext uri="{FF2B5EF4-FFF2-40B4-BE49-F238E27FC236}">
                  <a16:creationId xmlns:a16="http://schemas.microsoft.com/office/drawing/2014/main" id="{137A50C2-0478-42A3-B72F-5B41E6B7D0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3600" y="4648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6" name="Line 403">
              <a:extLst>
                <a:ext uri="{FF2B5EF4-FFF2-40B4-BE49-F238E27FC236}">
                  <a16:creationId xmlns:a16="http://schemas.microsoft.com/office/drawing/2014/main" id="{8F615761-6DC4-4928-BA09-A1DA2BD3421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5943600" y="4648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" name="Line 404">
              <a:extLst>
                <a:ext uri="{FF2B5EF4-FFF2-40B4-BE49-F238E27FC236}">
                  <a16:creationId xmlns:a16="http://schemas.microsoft.com/office/drawing/2014/main" id="{CC25D796-5607-47C9-BC78-B55C3892AE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3600" y="49530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" name="Line 405">
              <a:extLst>
                <a:ext uri="{FF2B5EF4-FFF2-40B4-BE49-F238E27FC236}">
                  <a16:creationId xmlns:a16="http://schemas.microsoft.com/office/drawing/2014/main" id="{9CC8426E-CD21-48AD-944C-33513AF90E0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5943600" y="49530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" name="Line 406">
              <a:extLst>
                <a:ext uri="{FF2B5EF4-FFF2-40B4-BE49-F238E27FC236}">
                  <a16:creationId xmlns:a16="http://schemas.microsoft.com/office/drawing/2014/main" id="{A496206E-A33A-4003-BA4B-8D9279522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3600" y="48006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" name="Line 407">
              <a:extLst>
                <a:ext uri="{FF2B5EF4-FFF2-40B4-BE49-F238E27FC236}">
                  <a16:creationId xmlns:a16="http://schemas.microsoft.com/office/drawing/2014/main" id="{B768FC12-F090-4356-A4BA-E4F825D125C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5943600" y="48006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" name="Line 408">
              <a:extLst>
                <a:ext uri="{FF2B5EF4-FFF2-40B4-BE49-F238E27FC236}">
                  <a16:creationId xmlns:a16="http://schemas.microsoft.com/office/drawing/2014/main" id="{2040E924-6445-4EAC-933D-6E0B66182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3600" y="44958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2" name="Line 409">
              <a:extLst>
                <a:ext uri="{FF2B5EF4-FFF2-40B4-BE49-F238E27FC236}">
                  <a16:creationId xmlns:a16="http://schemas.microsoft.com/office/drawing/2014/main" id="{1F75A1F1-E993-40FF-A78A-99A38EE075D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5943600" y="44958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3" name="Line 410">
              <a:extLst>
                <a:ext uri="{FF2B5EF4-FFF2-40B4-BE49-F238E27FC236}">
                  <a16:creationId xmlns:a16="http://schemas.microsoft.com/office/drawing/2014/main" id="{680604B7-4DAC-4DB2-9A4A-D5A0F1BBE3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3600" y="43434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4" name="Line 411">
              <a:extLst>
                <a:ext uri="{FF2B5EF4-FFF2-40B4-BE49-F238E27FC236}">
                  <a16:creationId xmlns:a16="http://schemas.microsoft.com/office/drawing/2014/main" id="{A7D84F30-6921-48BD-A6F3-5B2F08BB09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5943600" y="43434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5" name="Line 412">
              <a:extLst>
                <a:ext uri="{FF2B5EF4-FFF2-40B4-BE49-F238E27FC236}">
                  <a16:creationId xmlns:a16="http://schemas.microsoft.com/office/drawing/2014/main" id="{CAAAA15F-55AF-4B7F-A496-8673C8036C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3600" y="41910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6" name="Line 413">
              <a:extLst>
                <a:ext uri="{FF2B5EF4-FFF2-40B4-BE49-F238E27FC236}">
                  <a16:creationId xmlns:a16="http://schemas.microsoft.com/office/drawing/2014/main" id="{400F25DC-0F44-46A9-A3EE-7AA7F07B70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5943600" y="41910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7" name="Line 414">
              <a:extLst>
                <a:ext uri="{FF2B5EF4-FFF2-40B4-BE49-F238E27FC236}">
                  <a16:creationId xmlns:a16="http://schemas.microsoft.com/office/drawing/2014/main" id="{2953E584-1B6F-4358-9F02-DE6E8FD90F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41910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8" name="Line 415">
              <a:extLst>
                <a:ext uri="{FF2B5EF4-FFF2-40B4-BE49-F238E27FC236}">
                  <a16:creationId xmlns:a16="http://schemas.microsoft.com/office/drawing/2014/main" id="{35878E2C-FDF4-42B1-A009-F5F6FAF2392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096000" y="41910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9" name="Line 416">
              <a:extLst>
                <a:ext uri="{FF2B5EF4-FFF2-40B4-BE49-F238E27FC236}">
                  <a16:creationId xmlns:a16="http://schemas.microsoft.com/office/drawing/2014/main" id="{5356BB25-BEAD-45FE-8700-DD4E45EA92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40386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0" name="Line 417">
              <a:extLst>
                <a:ext uri="{FF2B5EF4-FFF2-40B4-BE49-F238E27FC236}">
                  <a16:creationId xmlns:a16="http://schemas.microsoft.com/office/drawing/2014/main" id="{B4C65CAA-BB15-47C3-B671-DC00F475474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096000" y="40386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1" name="Line 418">
              <a:extLst>
                <a:ext uri="{FF2B5EF4-FFF2-40B4-BE49-F238E27FC236}">
                  <a16:creationId xmlns:a16="http://schemas.microsoft.com/office/drawing/2014/main" id="{5BC3886B-3D28-4D99-B6D6-A51B98193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8400" y="40386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2" name="Line 419">
              <a:extLst>
                <a:ext uri="{FF2B5EF4-FFF2-40B4-BE49-F238E27FC236}">
                  <a16:creationId xmlns:a16="http://schemas.microsoft.com/office/drawing/2014/main" id="{21590AF1-6A71-4C99-90EA-72C47296122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248400" y="40386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3" name="Line 420">
              <a:extLst>
                <a:ext uri="{FF2B5EF4-FFF2-40B4-BE49-F238E27FC236}">
                  <a16:creationId xmlns:a16="http://schemas.microsoft.com/office/drawing/2014/main" id="{CE3651C2-EFB3-4896-8C09-B9063E62C2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0386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4" name="Line 421">
              <a:extLst>
                <a:ext uri="{FF2B5EF4-FFF2-40B4-BE49-F238E27FC236}">
                  <a16:creationId xmlns:a16="http://schemas.microsoft.com/office/drawing/2014/main" id="{234F1492-FEEE-4D94-8F1E-96B37CBEF29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400800" y="40386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5" name="Line 422">
              <a:extLst>
                <a:ext uri="{FF2B5EF4-FFF2-40B4-BE49-F238E27FC236}">
                  <a16:creationId xmlns:a16="http://schemas.microsoft.com/office/drawing/2014/main" id="{0A893D9B-A6A4-47DA-944C-499C137A23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886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6" name="Line 423">
              <a:extLst>
                <a:ext uri="{FF2B5EF4-FFF2-40B4-BE49-F238E27FC236}">
                  <a16:creationId xmlns:a16="http://schemas.microsoft.com/office/drawing/2014/main" id="{23EEC964-51FE-4C56-BC72-3E5144A821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400800" y="3886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7" name="Line 424">
              <a:extLst>
                <a:ext uri="{FF2B5EF4-FFF2-40B4-BE49-F238E27FC236}">
                  <a16:creationId xmlns:a16="http://schemas.microsoft.com/office/drawing/2014/main" id="{4855CA5F-9CE1-4759-8E41-C45834E129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3200" y="3886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8" name="Line 425">
              <a:extLst>
                <a:ext uri="{FF2B5EF4-FFF2-40B4-BE49-F238E27FC236}">
                  <a16:creationId xmlns:a16="http://schemas.microsoft.com/office/drawing/2014/main" id="{A75A27F6-F3C3-4739-905D-8473F67D972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553200" y="3886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9" name="Line 426">
              <a:extLst>
                <a:ext uri="{FF2B5EF4-FFF2-40B4-BE49-F238E27FC236}">
                  <a16:creationId xmlns:a16="http://schemas.microsoft.com/office/drawing/2014/main" id="{24636F62-94B8-46BD-BF43-A578485E54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5600" y="3886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0" name="Line 427">
              <a:extLst>
                <a:ext uri="{FF2B5EF4-FFF2-40B4-BE49-F238E27FC236}">
                  <a16:creationId xmlns:a16="http://schemas.microsoft.com/office/drawing/2014/main" id="{3E691801-D54F-4D3C-9990-BD33EC6F27D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705600" y="3886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1" name="Line 428">
              <a:extLst>
                <a:ext uri="{FF2B5EF4-FFF2-40B4-BE49-F238E27FC236}">
                  <a16:creationId xmlns:a16="http://schemas.microsoft.com/office/drawing/2014/main" id="{0012FCC2-71C9-482E-AADD-3043EDC56C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00" y="3886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2" name="Line 429">
              <a:extLst>
                <a:ext uri="{FF2B5EF4-FFF2-40B4-BE49-F238E27FC236}">
                  <a16:creationId xmlns:a16="http://schemas.microsoft.com/office/drawing/2014/main" id="{DD24B05E-3542-4476-A332-A6B5B0CFC7D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6858000" y="3886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3" name="Line 430">
              <a:extLst>
                <a:ext uri="{FF2B5EF4-FFF2-40B4-BE49-F238E27FC236}">
                  <a16:creationId xmlns:a16="http://schemas.microsoft.com/office/drawing/2014/main" id="{49A78E46-7524-4B2E-9C11-0199BA3DD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0400" y="3886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4" name="Line 431">
              <a:extLst>
                <a:ext uri="{FF2B5EF4-FFF2-40B4-BE49-F238E27FC236}">
                  <a16:creationId xmlns:a16="http://schemas.microsoft.com/office/drawing/2014/main" id="{C8E879CA-E411-4A4F-A0A0-FFB83F820E2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010400" y="38862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5" name="Line 432">
              <a:extLst>
                <a:ext uri="{FF2B5EF4-FFF2-40B4-BE49-F238E27FC236}">
                  <a16:creationId xmlns:a16="http://schemas.microsoft.com/office/drawing/2014/main" id="{5C2AE17B-9FC7-4EE1-AB85-0A61A20209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0400" y="40386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6" name="Line 433">
              <a:extLst>
                <a:ext uri="{FF2B5EF4-FFF2-40B4-BE49-F238E27FC236}">
                  <a16:creationId xmlns:a16="http://schemas.microsoft.com/office/drawing/2014/main" id="{0B208C8C-AF3F-4EDB-9149-86C7E2E25E4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010400" y="40386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7" name="Line 434">
              <a:extLst>
                <a:ext uri="{FF2B5EF4-FFF2-40B4-BE49-F238E27FC236}">
                  <a16:creationId xmlns:a16="http://schemas.microsoft.com/office/drawing/2014/main" id="{2BDA0ED0-BDCA-474A-80DD-6F6E65EAE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0386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8" name="Line 435">
              <a:extLst>
                <a:ext uri="{FF2B5EF4-FFF2-40B4-BE49-F238E27FC236}">
                  <a16:creationId xmlns:a16="http://schemas.microsoft.com/office/drawing/2014/main" id="{8900F122-702F-49DF-AA88-66AAAD5FE00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162800" y="40386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9" name="Line 436">
              <a:extLst>
                <a:ext uri="{FF2B5EF4-FFF2-40B4-BE49-F238E27FC236}">
                  <a16:creationId xmlns:a16="http://schemas.microsoft.com/office/drawing/2014/main" id="{245C5DAD-9C17-41C8-96FD-6FEC6E4825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1910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10" name="Line 437">
              <a:extLst>
                <a:ext uri="{FF2B5EF4-FFF2-40B4-BE49-F238E27FC236}">
                  <a16:creationId xmlns:a16="http://schemas.microsoft.com/office/drawing/2014/main" id="{785ABF1B-2BCA-4002-9218-BFAFEA7AB6A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162800" y="4191000"/>
              <a:ext cx="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D6DD250B-177F-43F2-81CD-70903FD875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BSP trees and Octrees</a:t>
            </a:r>
            <a:endParaRPr lang="en-US" altLang="en-US"/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5936D5C2-1FB0-453B-9799-B378AA0C99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space partitioning: define sub-spaces</a:t>
            </a:r>
          </a:p>
          <a:p>
            <a:pPr eaLnBrk="1" hangingPunct="1"/>
            <a:r>
              <a:rPr lang="en-US" altLang="en-US" b="1">
                <a:solidFill>
                  <a:srgbClr val="3366FF"/>
                </a:solidFill>
              </a:rPr>
              <a:t>B</a:t>
            </a:r>
            <a:r>
              <a:rPr lang="en-US" altLang="en-US"/>
              <a:t>inary </a:t>
            </a:r>
            <a:r>
              <a:rPr lang="en-US" altLang="en-US" b="1">
                <a:solidFill>
                  <a:srgbClr val="3366FF"/>
                </a:solidFill>
              </a:rPr>
              <a:t>S</a:t>
            </a:r>
            <a:r>
              <a:rPr lang="en-US" altLang="en-US"/>
              <a:t>pace </a:t>
            </a:r>
            <a:r>
              <a:rPr lang="en-US" altLang="en-US" b="1">
                <a:solidFill>
                  <a:srgbClr val="3366FF"/>
                </a:solidFill>
              </a:rPr>
              <a:t>P</a:t>
            </a:r>
            <a:r>
              <a:rPr lang="en-US" altLang="en-US"/>
              <a:t>artitioning: half-spaces</a:t>
            </a:r>
          </a:p>
          <a:p>
            <a:pPr lvl="1" eaLnBrk="1" hangingPunct="1"/>
            <a:r>
              <a:rPr lang="en-US" altLang="en-US"/>
              <a:t>planes define borders between</a:t>
            </a:r>
            <a:br>
              <a:rPr lang="en-US" altLang="en-US"/>
            </a:br>
            <a:r>
              <a:rPr lang="en-US" altLang="en-US"/>
              <a:t>inside and outside</a:t>
            </a:r>
          </a:p>
          <a:p>
            <a:pPr lvl="1" eaLnBrk="1" hangingPunct="1"/>
            <a:r>
              <a:rPr lang="en-US" altLang="en-US"/>
              <a:t>combine planes into hierarchy</a:t>
            </a:r>
          </a:p>
          <a:p>
            <a:pPr eaLnBrk="1" hangingPunct="1"/>
            <a:r>
              <a:rPr lang="en-US" altLang="en-US">
                <a:solidFill>
                  <a:srgbClr val="3366FF"/>
                </a:solidFill>
              </a:rPr>
              <a:t>octrees</a:t>
            </a:r>
            <a:r>
              <a:rPr lang="en-US" altLang="en-US"/>
              <a:t>: partitioning on</a:t>
            </a:r>
            <a:br>
              <a:rPr lang="en-US" altLang="en-US"/>
            </a:br>
            <a:r>
              <a:rPr lang="en-US" altLang="en-US"/>
              <a:t>regular grids</a:t>
            </a:r>
          </a:p>
          <a:p>
            <a:pPr lvl="1" eaLnBrk="1" hangingPunct="1"/>
            <a:r>
              <a:rPr lang="en-US" altLang="en-US"/>
              <a:t>mark cells as inside,</a:t>
            </a:r>
            <a:br>
              <a:rPr lang="en-US" altLang="en-US"/>
            </a:br>
            <a:r>
              <a:rPr lang="en-US" altLang="en-US"/>
              <a:t>outside, or subdivide</a:t>
            </a:r>
          </a:p>
          <a:p>
            <a:pPr lvl="1" eaLnBrk="1" hangingPunct="1"/>
            <a:r>
              <a:rPr lang="en-US" altLang="en-US"/>
              <a:t>2D case: </a:t>
            </a:r>
            <a:r>
              <a:rPr lang="en-US" altLang="en-US">
                <a:solidFill>
                  <a:srgbClr val="3366FF"/>
                </a:solidFill>
              </a:rPr>
              <a:t>quadtrees</a:t>
            </a:r>
          </a:p>
        </p:txBody>
      </p:sp>
      <p:sp>
        <p:nvSpPr>
          <p:cNvPr id="175542" name="Rectangle 438">
            <a:extLst>
              <a:ext uri="{FF2B5EF4-FFF2-40B4-BE49-F238E27FC236}">
                <a16:creationId xmlns:a16="http://schemas.microsoft.com/office/drawing/2014/main" id="{903F5F1E-6B83-41A9-B36E-68233B364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514600"/>
            <a:ext cx="1371600" cy="990600"/>
          </a:xfrm>
          <a:prstGeom prst="rect">
            <a:avLst/>
          </a:prstGeom>
          <a:noFill/>
          <a:ln w="38100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grpSp>
        <p:nvGrpSpPr>
          <p:cNvPr id="2" name="Group 41">
            <a:extLst>
              <a:ext uri="{FF2B5EF4-FFF2-40B4-BE49-F238E27FC236}">
                <a16:creationId xmlns:a16="http://schemas.microsoft.com/office/drawing/2014/main" id="{EF3F0905-A20B-41F6-8CC4-727CE255D5F6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2286000"/>
            <a:ext cx="152400" cy="1447800"/>
            <a:chOff x="3984" y="1440"/>
            <a:chExt cx="96" cy="912"/>
          </a:xfrm>
        </p:grpSpPr>
        <p:sp>
          <p:nvSpPr>
            <p:cNvPr id="12564" name="Line 26">
              <a:extLst>
                <a:ext uri="{FF2B5EF4-FFF2-40B4-BE49-F238E27FC236}">
                  <a16:creationId xmlns:a16="http://schemas.microsoft.com/office/drawing/2014/main" id="{9A9495B7-6DDA-4238-95D6-9E29C00C3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440"/>
              <a:ext cx="0" cy="91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65" name="Line 6">
              <a:extLst>
                <a:ext uri="{FF2B5EF4-FFF2-40B4-BE49-F238E27FC236}">
                  <a16:creationId xmlns:a16="http://schemas.microsoft.com/office/drawing/2014/main" id="{01597684-6208-40F1-B2EF-C7F020A5AF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536"/>
              <a:ext cx="0" cy="72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66" name="Line 8">
              <a:extLst>
                <a:ext uri="{FF2B5EF4-FFF2-40B4-BE49-F238E27FC236}">
                  <a16:creationId xmlns:a16="http://schemas.microsoft.com/office/drawing/2014/main" id="{A021B815-710C-4144-BB26-8EC29EF28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2064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67" name="Line 9">
              <a:extLst>
                <a:ext uri="{FF2B5EF4-FFF2-40B4-BE49-F238E27FC236}">
                  <a16:creationId xmlns:a16="http://schemas.microsoft.com/office/drawing/2014/main" id="{9467617E-5362-4992-B81F-D473B8368E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2160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68" name="Line 10">
              <a:extLst>
                <a:ext uri="{FF2B5EF4-FFF2-40B4-BE49-F238E27FC236}">
                  <a16:creationId xmlns:a16="http://schemas.microsoft.com/office/drawing/2014/main" id="{98BAF31A-D3B8-4A0A-B7AD-ED0650A838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968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69" name="Line 11">
              <a:extLst>
                <a:ext uri="{FF2B5EF4-FFF2-40B4-BE49-F238E27FC236}">
                  <a16:creationId xmlns:a16="http://schemas.microsoft.com/office/drawing/2014/main" id="{44E6FF45-601D-4ACC-B1A0-A37EE1B7AE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872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70" name="Line 12">
              <a:extLst>
                <a:ext uri="{FF2B5EF4-FFF2-40B4-BE49-F238E27FC236}">
                  <a16:creationId xmlns:a16="http://schemas.microsoft.com/office/drawing/2014/main" id="{103FF2CC-C6E3-40B3-B5ED-C05DADE6D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776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71" name="Line 13">
              <a:extLst>
                <a:ext uri="{FF2B5EF4-FFF2-40B4-BE49-F238E27FC236}">
                  <a16:creationId xmlns:a16="http://schemas.microsoft.com/office/drawing/2014/main" id="{D9568980-C0E6-4404-88F6-F50C44AE78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680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72" name="Line 14">
              <a:extLst>
                <a:ext uri="{FF2B5EF4-FFF2-40B4-BE49-F238E27FC236}">
                  <a16:creationId xmlns:a16="http://schemas.microsoft.com/office/drawing/2014/main" id="{8309F53E-94B0-46FD-9E88-9000343CE1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584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73" name="Line 15">
              <a:extLst>
                <a:ext uri="{FF2B5EF4-FFF2-40B4-BE49-F238E27FC236}">
                  <a16:creationId xmlns:a16="http://schemas.microsoft.com/office/drawing/2014/main" id="{A400B091-7C15-41CB-9229-A3CEC90AFA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488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43">
            <a:extLst>
              <a:ext uri="{FF2B5EF4-FFF2-40B4-BE49-F238E27FC236}">
                <a16:creationId xmlns:a16="http://schemas.microsoft.com/office/drawing/2014/main" id="{E58D6B37-BEB3-449E-8873-5C067592CF22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2514600"/>
            <a:ext cx="1828800" cy="152400"/>
            <a:chOff x="4368" y="2592"/>
            <a:chExt cx="1152" cy="96"/>
          </a:xfrm>
        </p:grpSpPr>
        <p:sp>
          <p:nvSpPr>
            <p:cNvPr id="12552" name="Line 44">
              <a:extLst>
                <a:ext uri="{FF2B5EF4-FFF2-40B4-BE49-F238E27FC236}">
                  <a16:creationId xmlns:a16="http://schemas.microsoft.com/office/drawing/2014/main" id="{C28F9F63-2CB9-457B-A841-96E208D5E73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944" y="2016"/>
              <a:ext cx="0" cy="115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53" name="Line 45">
              <a:extLst>
                <a:ext uri="{FF2B5EF4-FFF2-40B4-BE49-F238E27FC236}">
                  <a16:creationId xmlns:a16="http://schemas.microsoft.com/office/drawing/2014/main" id="{9B75B261-0094-49C2-AD5B-E5999F73E07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944" y="2112"/>
              <a:ext cx="0" cy="96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54" name="Line 46">
              <a:extLst>
                <a:ext uri="{FF2B5EF4-FFF2-40B4-BE49-F238E27FC236}">
                  <a16:creationId xmlns:a16="http://schemas.microsoft.com/office/drawing/2014/main" id="{497B0D06-8BEA-4929-82B0-3DD9BD286BF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560" y="2592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55" name="Line 47">
              <a:extLst>
                <a:ext uri="{FF2B5EF4-FFF2-40B4-BE49-F238E27FC236}">
                  <a16:creationId xmlns:a16="http://schemas.microsoft.com/office/drawing/2014/main" id="{086FE3F5-98B3-4DF5-BCF0-600F6B6563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464" y="2592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56" name="Line 48">
              <a:extLst>
                <a:ext uri="{FF2B5EF4-FFF2-40B4-BE49-F238E27FC236}">
                  <a16:creationId xmlns:a16="http://schemas.microsoft.com/office/drawing/2014/main" id="{8D1288BA-023E-4276-803D-CF2AC01A584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656" y="2592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57" name="Line 49">
              <a:extLst>
                <a:ext uri="{FF2B5EF4-FFF2-40B4-BE49-F238E27FC236}">
                  <a16:creationId xmlns:a16="http://schemas.microsoft.com/office/drawing/2014/main" id="{28C68FF9-B990-49A5-AE16-8A6A15CF96A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752" y="2592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58" name="Line 50">
              <a:extLst>
                <a:ext uri="{FF2B5EF4-FFF2-40B4-BE49-F238E27FC236}">
                  <a16:creationId xmlns:a16="http://schemas.microsoft.com/office/drawing/2014/main" id="{5766769D-A791-4D1C-812A-1A4F2B34FD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848" y="2592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59" name="Line 51">
              <a:extLst>
                <a:ext uri="{FF2B5EF4-FFF2-40B4-BE49-F238E27FC236}">
                  <a16:creationId xmlns:a16="http://schemas.microsoft.com/office/drawing/2014/main" id="{02A0D9D2-9E11-49BC-9A0B-FB08C256602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944" y="2592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60" name="Line 52">
              <a:extLst>
                <a:ext uri="{FF2B5EF4-FFF2-40B4-BE49-F238E27FC236}">
                  <a16:creationId xmlns:a16="http://schemas.microsoft.com/office/drawing/2014/main" id="{D871BBEC-A89C-4C3A-9500-816929079C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5040" y="2592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61" name="Line 53">
              <a:extLst>
                <a:ext uri="{FF2B5EF4-FFF2-40B4-BE49-F238E27FC236}">
                  <a16:creationId xmlns:a16="http://schemas.microsoft.com/office/drawing/2014/main" id="{314C362E-D300-443D-91FB-A242C65116B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5136" y="2592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62" name="Line 54">
              <a:extLst>
                <a:ext uri="{FF2B5EF4-FFF2-40B4-BE49-F238E27FC236}">
                  <a16:creationId xmlns:a16="http://schemas.microsoft.com/office/drawing/2014/main" id="{5713A04D-40FD-4EE7-84A0-722DCA02E1D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5232" y="2592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63" name="Line 55">
              <a:extLst>
                <a:ext uri="{FF2B5EF4-FFF2-40B4-BE49-F238E27FC236}">
                  <a16:creationId xmlns:a16="http://schemas.microsoft.com/office/drawing/2014/main" id="{24898025-8422-4F34-BB42-A2A67E8EF0B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5328" y="2592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56">
            <a:extLst>
              <a:ext uri="{FF2B5EF4-FFF2-40B4-BE49-F238E27FC236}">
                <a16:creationId xmlns:a16="http://schemas.microsoft.com/office/drawing/2014/main" id="{AD62258D-B96F-4F3E-9F9C-CB5F3E71CA7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553200" y="3352800"/>
            <a:ext cx="1828800" cy="152400"/>
            <a:chOff x="4368" y="2592"/>
            <a:chExt cx="1152" cy="96"/>
          </a:xfrm>
        </p:grpSpPr>
        <p:sp>
          <p:nvSpPr>
            <p:cNvPr id="12540" name="Line 57">
              <a:extLst>
                <a:ext uri="{FF2B5EF4-FFF2-40B4-BE49-F238E27FC236}">
                  <a16:creationId xmlns:a16="http://schemas.microsoft.com/office/drawing/2014/main" id="{7E9FC588-4C28-495D-9CE7-3FF81DD5FCF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944" y="2016"/>
              <a:ext cx="0" cy="115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41" name="Line 58">
              <a:extLst>
                <a:ext uri="{FF2B5EF4-FFF2-40B4-BE49-F238E27FC236}">
                  <a16:creationId xmlns:a16="http://schemas.microsoft.com/office/drawing/2014/main" id="{ED2A6652-1699-484B-A9AA-0270CCDD21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944" y="2112"/>
              <a:ext cx="0" cy="96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42" name="Line 59">
              <a:extLst>
                <a:ext uri="{FF2B5EF4-FFF2-40B4-BE49-F238E27FC236}">
                  <a16:creationId xmlns:a16="http://schemas.microsoft.com/office/drawing/2014/main" id="{6BBB36A5-95E2-4489-8FA7-1154216182D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560" y="2592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43" name="Line 60">
              <a:extLst>
                <a:ext uri="{FF2B5EF4-FFF2-40B4-BE49-F238E27FC236}">
                  <a16:creationId xmlns:a16="http://schemas.microsoft.com/office/drawing/2014/main" id="{FF8C9BB0-43BC-4251-B18F-CCDBEF797BD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464" y="2592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44" name="Line 61">
              <a:extLst>
                <a:ext uri="{FF2B5EF4-FFF2-40B4-BE49-F238E27FC236}">
                  <a16:creationId xmlns:a16="http://schemas.microsoft.com/office/drawing/2014/main" id="{B94D6C53-0BE1-4824-BD1E-4513FD0C5D3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656" y="2592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45" name="Line 62">
              <a:extLst>
                <a:ext uri="{FF2B5EF4-FFF2-40B4-BE49-F238E27FC236}">
                  <a16:creationId xmlns:a16="http://schemas.microsoft.com/office/drawing/2014/main" id="{69373818-EBAD-478A-805E-EE39C868863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752" y="2592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46" name="Line 63">
              <a:extLst>
                <a:ext uri="{FF2B5EF4-FFF2-40B4-BE49-F238E27FC236}">
                  <a16:creationId xmlns:a16="http://schemas.microsoft.com/office/drawing/2014/main" id="{20011B96-E2C5-497A-935C-05B0D11FA35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848" y="2592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47" name="Line 64">
              <a:extLst>
                <a:ext uri="{FF2B5EF4-FFF2-40B4-BE49-F238E27FC236}">
                  <a16:creationId xmlns:a16="http://schemas.microsoft.com/office/drawing/2014/main" id="{E5613224-BFD0-4943-9BFC-7DDC0194D68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944" y="2592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48" name="Line 65">
              <a:extLst>
                <a:ext uri="{FF2B5EF4-FFF2-40B4-BE49-F238E27FC236}">
                  <a16:creationId xmlns:a16="http://schemas.microsoft.com/office/drawing/2014/main" id="{D7C8995F-201C-4531-ACA8-49CC8E8283F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5040" y="2592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49" name="Line 66">
              <a:extLst>
                <a:ext uri="{FF2B5EF4-FFF2-40B4-BE49-F238E27FC236}">
                  <a16:creationId xmlns:a16="http://schemas.microsoft.com/office/drawing/2014/main" id="{45CC4810-0A06-41EE-ABF9-44A8A53557C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5136" y="2592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50" name="Line 67">
              <a:extLst>
                <a:ext uri="{FF2B5EF4-FFF2-40B4-BE49-F238E27FC236}">
                  <a16:creationId xmlns:a16="http://schemas.microsoft.com/office/drawing/2014/main" id="{84E74104-DB8C-4BB4-8566-BA12A33E582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5232" y="2592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51" name="Line 68">
              <a:extLst>
                <a:ext uri="{FF2B5EF4-FFF2-40B4-BE49-F238E27FC236}">
                  <a16:creationId xmlns:a16="http://schemas.microsoft.com/office/drawing/2014/main" id="{A54F1AFF-B3DA-4B5F-88E9-3AE7720562E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5328" y="2592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69">
            <a:extLst>
              <a:ext uri="{FF2B5EF4-FFF2-40B4-BE49-F238E27FC236}">
                <a16:creationId xmlns:a16="http://schemas.microsoft.com/office/drawing/2014/main" id="{DDB83F72-7C51-4E56-9C62-6D20CC5B103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001000" y="2286000"/>
            <a:ext cx="152400" cy="1447800"/>
            <a:chOff x="3984" y="1440"/>
            <a:chExt cx="96" cy="912"/>
          </a:xfrm>
        </p:grpSpPr>
        <p:sp>
          <p:nvSpPr>
            <p:cNvPr id="12530" name="Line 70">
              <a:extLst>
                <a:ext uri="{FF2B5EF4-FFF2-40B4-BE49-F238E27FC236}">
                  <a16:creationId xmlns:a16="http://schemas.microsoft.com/office/drawing/2014/main" id="{66ECDCBC-6C7F-4DCA-9979-A238C5EA36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440"/>
              <a:ext cx="0" cy="91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31" name="Line 71">
              <a:extLst>
                <a:ext uri="{FF2B5EF4-FFF2-40B4-BE49-F238E27FC236}">
                  <a16:creationId xmlns:a16="http://schemas.microsoft.com/office/drawing/2014/main" id="{9F0A10DB-B83C-4B58-A658-2765E4C2C0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536"/>
              <a:ext cx="0" cy="72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32" name="Line 72">
              <a:extLst>
                <a:ext uri="{FF2B5EF4-FFF2-40B4-BE49-F238E27FC236}">
                  <a16:creationId xmlns:a16="http://schemas.microsoft.com/office/drawing/2014/main" id="{075E40E1-42CE-4806-B7C1-7EC36A1D87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2064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33" name="Line 73">
              <a:extLst>
                <a:ext uri="{FF2B5EF4-FFF2-40B4-BE49-F238E27FC236}">
                  <a16:creationId xmlns:a16="http://schemas.microsoft.com/office/drawing/2014/main" id="{294EA384-B34E-4C68-BDDC-E50CE57FA8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2160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34" name="Line 74">
              <a:extLst>
                <a:ext uri="{FF2B5EF4-FFF2-40B4-BE49-F238E27FC236}">
                  <a16:creationId xmlns:a16="http://schemas.microsoft.com/office/drawing/2014/main" id="{E64E58AD-8D0C-4DB4-A2A7-97A56D187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968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35" name="Line 75">
              <a:extLst>
                <a:ext uri="{FF2B5EF4-FFF2-40B4-BE49-F238E27FC236}">
                  <a16:creationId xmlns:a16="http://schemas.microsoft.com/office/drawing/2014/main" id="{286E6B7D-CBE3-40F8-9A29-91B598D21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872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36" name="Line 76">
              <a:extLst>
                <a:ext uri="{FF2B5EF4-FFF2-40B4-BE49-F238E27FC236}">
                  <a16:creationId xmlns:a16="http://schemas.microsoft.com/office/drawing/2014/main" id="{44AC635B-5EE6-4AAD-8658-82D1FBA7C1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776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37" name="Line 77">
              <a:extLst>
                <a:ext uri="{FF2B5EF4-FFF2-40B4-BE49-F238E27FC236}">
                  <a16:creationId xmlns:a16="http://schemas.microsoft.com/office/drawing/2014/main" id="{6597ABBA-6F9D-43D4-9208-C7D8A1ED88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680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38" name="Line 78">
              <a:extLst>
                <a:ext uri="{FF2B5EF4-FFF2-40B4-BE49-F238E27FC236}">
                  <a16:creationId xmlns:a16="http://schemas.microsoft.com/office/drawing/2014/main" id="{356D7143-4F76-4800-8641-AF58B405ED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584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39" name="Line 79">
              <a:extLst>
                <a:ext uri="{FF2B5EF4-FFF2-40B4-BE49-F238E27FC236}">
                  <a16:creationId xmlns:a16="http://schemas.microsoft.com/office/drawing/2014/main" id="{4619C985-055F-42ED-86F7-8700486B6F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488"/>
              <a:ext cx="96" cy="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5184" name="Rectangle 80">
            <a:extLst>
              <a:ext uri="{FF2B5EF4-FFF2-40B4-BE49-F238E27FC236}">
                <a16:creationId xmlns:a16="http://schemas.microsoft.com/office/drawing/2014/main" id="{D3F927C8-5278-4C99-892F-2EBE88836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514600"/>
            <a:ext cx="1371600" cy="990600"/>
          </a:xfrm>
          <a:prstGeom prst="rect">
            <a:avLst/>
          </a:prstGeom>
          <a:solidFill>
            <a:srgbClr val="FFE575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10" name="Oval 206">
            <a:extLst>
              <a:ext uri="{FF2B5EF4-FFF2-40B4-BE49-F238E27FC236}">
                <a16:creationId xmlns:a16="http://schemas.microsoft.com/office/drawing/2014/main" id="{A647C9C8-1ADB-43CA-9B0D-BA8D86AA4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2325" y="3981450"/>
            <a:ext cx="1524000" cy="1524000"/>
          </a:xfrm>
          <a:prstGeom prst="ellips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11" name="Rectangle 207">
            <a:extLst>
              <a:ext uri="{FF2B5EF4-FFF2-40B4-BE49-F238E27FC236}">
                <a16:creationId xmlns:a16="http://schemas.microsoft.com/office/drawing/2014/main" id="{FEDB572D-4A3F-4300-8DB6-0FC2A4DA3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114800"/>
            <a:ext cx="152400" cy="762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12" name="Rectangle 208">
            <a:extLst>
              <a:ext uri="{FF2B5EF4-FFF2-40B4-BE49-F238E27FC236}">
                <a16:creationId xmlns:a16="http://schemas.microsoft.com/office/drawing/2014/main" id="{8D53604E-20C7-4C55-8D2B-DF1945A44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038600"/>
            <a:ext cx="76200" cy="762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13" name="Rectangle 209">
            <a:extLst>
              <a:ext uri="{FF2B5EF4-FFF2-40B4-BE49-F238E27FC236}">
                <a16:creationId xmlns:a16="http://schemas.microsoft.com/office/drawing/2014/main" id="{2C34ABFF-8646-4466-8CCA-19AA40066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114800"/>
            <a:ext cx="228600" cy="762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14" name="Rectangle 210">
            <a:extLst>
              <a:ext uri="{FF2B5EF4-FFF2-40B4-BE49-F238E27FC236}">
                <a16:creationId xmlns:a16="http://schemas.microsoft.com/office/drawing/2014/main" id="{3715311B-65B8-41B9-91E3-CAE1EE080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267200"/>
            <a:ext cx="76200" cy="762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15" name="Rectangle 211">
            <a:extLst>
              <a:ext uri="{FF2B5EF4-FFF2-40B4-BE49-F238E27FC236}">
                <a16:creationId xmlns:a16="http://schemas.microsoft.com/office/drawing/2014/main" id="{B8C2F19C-A177-495B-822D-E7951950A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572000"/>
            <a:ext cx="76200" cy="3810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16" name="Rectangle 212">
            <a:extLst>
              <a:ext uri="{FF2B5EF4-FFF2-40B4-BE49-F238E27FC236}">
                <a16:creationId xmlns:a16="http://schemas.microsoft.com/office/drawing/2014/main" id="{CBC97F06-08E5-41FA-97AB-6A8D57E41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2578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17" name="Rectangle 213">
            <a:extLst>
              <a:ext uri="{FF2B5EF4-FFF2-40B4-BE49-F238E27FC236}">
                <a16:creationId xmlns:a16="http://schemas.microsoft.com/office/drawing/2014/main" id="{D81D9C47-393C-4A3E-99C6-4E5F7E61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105400"/>
            <a:ext cx="76200" cy="762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18" name="Rectangle 214">
            <a:extLst>
              <a:ext uri="{FF2B5EF4-FFF2-40B4-BE49-F238E27FC236}">
                <a16:creationId xmlns:a16="http://schemas.microsoft.com/office/drawing/2014/main" id="{6F2EF768-FE8E-4A48-B7EB-6C75B3899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257800"/>
            <a:ext cx="76200" cy="762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19" name="Rectangle 215">
            <a:extLst>
              <a:ext uri="{FF2B5EF4-FFF2-40B4-BE49-F238E27FC236}">
                <a16:creationId xmlns:a16="http://schemas.microsoft.com/office/drawing/2014/main" id="{B5CEEAFB-7294-4BEC-BDBC-EBC5C26FF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5410200"/>
            <a:ext cx="228600" cy="762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20" name="Rectangle 216">
            <a:extLst>
              <a:ext uri="{FF2B5EF4-FFF2-40B4-BE49-F238E27FC236}">
                <a16:creationId xmlns:a16="http://schemas.microsoft.com/office/drawing/2014/main" id="{C6EE1B6A-1DB2-4AFC-8B51-161A5CCE6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5334000"/>
            <a:ext cx="76200" cy="762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21" name="Rectangle 217">
            <a:extLst>
              <a:ext uri="{FF2B5EF4-FFF2-40B4-BE49-F238E27FC236}">
                <a16:creationId xmlns:a16="http://schemas.microsoft.com/office/drawing/2014/main" id="{4A424F45-558D-4985-B5E3-264A0532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5257800"/>
            <a:ext cx="76200" cy="762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22" name="Rectangle 218">
            <a:extLst>
              <a:ext uri="{FF2B5EF4-FFF2-40B4-BE49-F238E27FC236}">
                <a16:creationId xmlns:a16="http://schemas.microsoft.com/office/drawing/2014/main" id="{A94E978F-28EA-42E8-A931-770364A59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5257800"/>
            <a:ext cx="76200" cy="762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23" name="Rectangle 219">
            <a:extLst>
              <a:ext uri="{FF2B5EF4-FFF2-40B4-BE49-F238E27FC236}">
                <a16:creationId xmlns:a16="http://schemas.microsoft.com/office/drawing/2014/main" id="{FF53DD7F-2E46-44E5-AABE-A173DDA34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5181600"/>
            <a:ext cx="76200" cy="762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24" name="Rectangle 220">
            <a:extLst>
              <a:ext uri="{FF2B5EF4-FFF2-40B4-BE49-F238E27FC236}">
                <a16:creationId xmlns:a16="http://schemas.microsoft.com/office/drawing/2014/main" id="{76FBC8C9-8176-4EAC-9793-975100051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5105400"/>
            <a:ext cx="76200" cy="762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25" name="Rectangle 221">
            <a:extLst>
              <a:ext uri="{FF2B5EF4-FFF2-40B4-BE49-F238E27FC236}">
                <a16:creationId xmlns:a16="http://schemas.microsoft.com/office/drawing/2014/main" id="{DFD20783-4DCE-4E84-A9D9-3C41DAD4B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5105400"/>
            <a:ext cx="76200" cy="762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26" name="Rectangle 222">
            <a:extLst>
              <a:ext uri="{FF2B5EF4-FFF2-40B4-BE49-F238E27FC236}">
                <a16:creationId xmlns:a16="http://schemas.microsoft.com/office/drawing/2014/main" id="{4A408BE6-452D-4583-86AD-26F23CCF0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5029200"/>
            <a:ext cx="76200" cy="762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27" name="Rectangle 223">
            <a:extLst>
              <a:ext uri="{FF2B5EF4-FFF2-40B4-BE49-F238E27FC236}">
                <a16:creationId xmlns:a16="http://schemas.microsoft.com/office/drawing/2014/main" id="{63322DE3-976B-4ED8-A825-DEB8B6841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572000"/>
            <a:ext cx="76200" cy="762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28" name="Rectangle 224">
            <a:extLst>
              <a:ext uri="{FF2B5EF4-FFF2-40B4-BE49-F238E27FC236}">
                <a16:creationId xmlns:a16="http://schemas.microsoft.com/office/drawing/2014/main" id="{296B566A-9F4E-46CB-BA41-D20A1ECDF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572000"/>
            <a:ext cx="76200" cy="762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29" name="Rectangle 225">
            <a:extLst>
              <a:ext uri="{FF2B5EF4-FFF2-40B4-BE49-F238E27FC236}">
                <a16:creationId xmlns:a16="http://schemas.microsoft.com/office/drawing/2014/main" id="{4462D729-1D09-431C-BE7C-1574332FC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495800"/>
            <a:ext cx="76200" cy="762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30" name="Rectangle 226">
            <a:extLst>
              <a:ext uri="{FF2B5EF4-FFF2-40B4-BE49-F238E27FC236}">
                <a16:creationId xmlns:a16="http://schemas.microsoft.com/office/drawing/2014/main" id="{01952DB0-3B3D-4A2C-8E16-503FD31F6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419600"/>
            <a:ext cx="76200" cy="762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31" name="Rectangle 227">
            <a:extLst>
              <a:ext uri="{FF2B5EF4-FFF2-40B4-BE49-F238E27FC236}">
                <a16:creationId xmlns:a16="http://schemas.microsoft.com/office/drawing/2014/main" id="{C6A2B161-9126-4DE9-94A9-BDB16034D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953000"/>
            <a:ext cx="76200" cy="762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32" name="Rectangle 228">
            <a:extLst>
              <a:ext uri="{FF2B5EF4-FFF2-40B4-BE49-F238E27FC236}">
                <a16:creationId xmlns:a16="http://schemas.microsoft.com/office/drawing/2014/main" id="{92E740D3-56E3-4027-A90E-A9E81655B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267200"/>
            <a:ext cx="76200" cy="762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33" name="Rectangle 229">
            <a:extLst>
              <a:ext uri="{FF2B5EF4-FFF2-40B4-BE49-F238E27FC236}">
                <a16:creationId xmlns:a16="http://schemas.microsoft.com/office/drawing/2014/main" id="{E0AA9505-5480-4F20-8AE5-CA3B8A733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267200"/>
            <a:ext cx="76200" cy="762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34" name="Rectangle 230">
            <a:extLst>
              <a:ext uri="{FF2B5EF4-FFF2-40B4-BE49-F238E27FC236}">
                <a16:creationId xmlns:a16="http://schemas.microsoft.com/office/drawing/2014/main" id="{9BCECBD0-D54E-4964-A205-3E8366CB3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191000"/>
            <a:ext cx="76200" cy="762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35" name="Rectangle 231">
            <a:extLst>
              <a:ext uri="{FF2B5EF4-FFF2-40B4-BE49-F238E27FC236}">
                <a16:creationId xmlns:a16="http://schemas.microsoft.com/office/drawing/2014/main" id="{33AB6B0F-86CE-4A2A-853D-517627D38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2672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36" name="Rectangle 232">
            <a:extLst>
              <a:ext uri="{FF2B5EF4-FFF2-40B4-BE49-F238E27FC236}">
                <a16:creationId xmlns:a16="http://schemas.microsoft.com/office/drawing/2014/main" id="{58AD3880-267C-4C72-9D0F-662EAE591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1910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37" name="Rectangle 233">
            <a:extLst>
              <a:ext uri="{FF2B5EF4-FFF2-40B4-BE49-F238E27FC236}">
                <a16:creationId xmlns:a16="http://schemas.microsoft.com/office/drawing/2014/main" id="{70CAA9DB-3D9C-4316-B5F0-2D5A47F48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0386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38" name="Rectangle 234">
            <a:extLst>
              <a:ext uri="{FF2B5EF4-FFF2-40B4-BE49-F238E27FC236}">
                <a16:creationId xmlns:a16="http://schemas.microsoft.com/office/drawing/2014/main" id="{BD477B3B-8494-4033-9D67-77590AAF9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9624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39" name="Rectangle 235">
            <a:extLst>
              <a:ext uri="{FF2B5EF4-FFF2-40B4-BE49-F238E27FC236}">
                <a16:creationId xmlns:a16="http://schemas.microsoft.com/office/drawing/2014/main" id="{1F8A99D5-D218-4FF2-8651-BC72371CF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886200"/>
            <a:ext cx="7620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40" name="Rectangle 236">
            <a:extLst>
              <a:ext uri="{FF2B5EF4-FFF2-40B4-BE49-F238E27FC236}">
                <a16:creationId xmlns:a16="http://schemas.microsoft.com/office/drawing/2014/main" id="{0E8ED5F0-EA21-4754-B998-B42423ADB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0386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41" name="Rectangle 237">
            <a:extLst>
              <a:ext uri="{FF2B5EF4-FFF2-40B4-BE49-F238E27FC236}">
                <a16:creationId xmlns:a16="http://schemas.microsoft.com/office/drawing/2014/main" id="{F1C87115-CFAD-4C46-ADF3-27591CADD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0386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42" name="Rectangle 238">
            <a:extLst>
              <a:ext uri="{FF2B5EF4-FFF2-40B4-BE49-F238E27FC236}">
                <a16:creationId xmlns:a16="http://schemas.microsoft.com/office/drawing/2014/main" id="{27FE0F74-D66B-42FA-A328-6B01B8839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1148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43" name="Rectangle 239">
            <a:extLst>
              <a:ext uri="{FF2B5EF4-FFF2-40B4-BE49-F238E27FC236}">
                <a16:creationId xmlns:a16="http://schemas.microsoft.com/office/drawing/2014/main" id="{C245AFCD-F93E-4187-9632-754B2E73D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1910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44" name="Rectangle 240">
            <a:extLst>
              <a:ext uri="{FF2B5EF4-FFF2-40B4-BE49-F238E27FC236}">
                <a16:creationId xmlns:a16="http://schemas.microsoft.com/office/drawing/2014/main" id="{4CA638E0-9C7A-4D5C-BB22-D75060526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1910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45" name="Rectangle 241">
            <a:extLst>
              <a:ext uri="{FF2B5EF4-FFF2-40B4-BE49-F238E27FC236}">
                <a16:creationId xmlns:a16="http://schemas.microsoft.com/office/drawing/2014/main" id="{9E01DC3A-FCD5-4E41-9A3E-42BFF083C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2672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46" name="Rectangle 242">
            <a:extLst>
              <a:ext uri="{FF2B5EF4-FFF2-40B4-BE49-F238E27FC236}">
                <a16:creationId xmlns:a16="http://schemas.microsoft.com/office/drawing/2014/main" id="{8C73F791-6B05-4A5D-A6BE-9A2CCC118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4196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47" name="Rectangle 243">
            <a:extLst>
              <a:ext uri="{FF2B5EF4-FFF2-40B4-BE49-F238E27FC236}">
                <a16:creationId xmlns:a16="http://schemas.microsoft.com/office/drawing/2014/main" id="{EDEE7268-A3E6-432F-B9A0-73516C2C8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3434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48" name="Rectangle 244">
            <a:extLst>
              <a:ext uri="{FF2B5EF4-FFF2-40B4-BE49-F238E27FC236}">
                <a16:creationId xmlns:a16="http://schemas.microsoft.com/office/drawing/2014/main" id="{30AB5E2E-193E-46F2-A4B9-745FAC21F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0292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49" name="Rectangle 245">
            <a:extLst>
              <a:ext uri="{FF2B5EF4-FFF2-40B4-BE49-F238E27FC236}">
                <a16:creationId xmlns:a16="http://schemas.microsoft.com/office/drawing/2014/main" id="{F84199DD-358B-4165-81EE-0C6EE1EB3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1054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50" name="Rectangle 246">
            <a:extLst>
              <a:ext uri="{FF2B5EF4-FFF2-40B4-BE49-F238E27FC236}">
                <a16:creationId xmlns:a16="http://schemas.microsoft.com/office/drawing/2014/main" id="{CEC1F8B4-D951-49BA-8E7A-B41C0591A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1816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51" name="Rectangle 247">
            <a:extLst>
              <a:ext uri="{FF2B5EF4-FFF2-40B4-BE49-F238E27FC236}">
                <a16:creationId xmlns:a16="http://schemas.microsoft.com/office/drawing/2014/main" id="{07FA1502-21C0-4230-A803-F26C7340C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54864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52" name="Rectangle 248">
            <a:extLst>
              <a:ext uri="{FF2B5EF4-FFF2-40B4-BE49-F238E27FC236}">
                <a16:creationId xmlns:a16="http://schemas.microsoft.com/office/drawing/2014/main" id="{7204CF26-D5ED-443E-894D-B0313C21B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54102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53" name="Rectangle 249">
            <a:extLst>
              <a:ext uri="{FF2B5EF4-FFF2-40B4-BE49-F238E27FC236}">
                <a16:creationId xmlns:a16="http://schemas.microsoft.com/office/drawing/2014/main" id="{23F81F2D-E545-494A-8A3B-6BF54FFA3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3340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54" name="Rectangle 250">
            <a:extLst>
              <a:ext uri="{FF2B5EF4-FFF2-40B4-BE49-F238E27FC236}">
                <a16:creationId xmlns:a16="http://schemas.microsoft.com/office/drawing/2014/main" id="{8EEA0F8C-2536-41AB-9565-C543CE6B7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3340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55" name="Rectangle 251">
            <a:extLst>
              <a:ext uri="{FF2B5EF4-FFF2-40B4-BE49-F238E27FC236}">
                <a16:creationId xmlns:a16="http://schemas.microsoft.com/office/drawing/2014/main" id="{231A9290-4654-45B3-99E6-EA1F8D3DE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51816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56" name="Rectangle 252">
            <a:extLst>
              <a:ext uri="{FF2B5EF4-FFF2-40B4-BE49-F238E27FC236}">
                <a16:creationId xmlns:a16="http://schemas.microsoft.com/office/drawing/2014/main" id="{031114F0-E4EA-4D89-8394-D0C59B3C3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54864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57" name="Rectangle 253">
            <a:extLst>
              <a:ext uri="{FF2B5EF4-FFF2-40B4-BE49-F238E27FC236}">
                <a16:creationId xmlns:a16="http://schemas.microsoft.com/office/drawing/2014/main" id="{B7F46B01-8A51-40BE-B2D9-4CDA54121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4864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58" name="Rectangle 254">
            <a:extLst>
              <a:ext uri="{FF2B5EF4-FFF2-40B4-BE49-F238E27FC236}">
                <a16:creationId xmlns:a16="http://schemas.microsoft.com/office/drawing/2014/main" id="{38B664CE-6C92-4F01-AE13-D59A63833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54864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59" name="Rectangle 255">
            <a:extLst>
              <a:ext uri="{FF2B5EF4-FFF2-40B4-BE49-F238E27FC236}">
                <a16:creationId xmlns:a16="http://schemas.microsoft.com/office/drawing/2014/main" id="{8EF9D9F5-79B3-4D5D-80B3-C126DD7C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4864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60" name="Rectangle 256">
            <a:extLst>
              <a:ext uri="{FF2B5EF4-FFF2-40B4-BE49-F238E27FC236}">
                <a16:creationId xmlns:a16="http://schemas.microsoft.com/office/drawing/2014/main" id="{2505AF36-E5D1-4959-AD50-3C4D233D7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54864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61" name="Rectangle 257">
            <a:extLst>
              <a:ext uri="{FF2B5EF4-FFF2-40B4-BE49-F238E27FC236}">
                <a16:creationId xmlns:a16="http://schemas.microsoft.com/office/drawing/2014/main" id="{26335BB1-9BC7-4591-ADFC-FD5F11BB8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4864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62" name="Rectangle 258">
            <a:extLst>
              <a:ext uri="{FF2B5EF4-FFF2-40B4-BE49-F238E27FC236}">
                <a16:creationId xmlns:a16="http://schemas.microsoft.com/office/drawing/2014/main" id="{C61296F7-B7CF-4323-90E8-E2AB41359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53340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63" name="Rectangle 259">
            <a:extLst>
              <a:ext uri="{FF2B5EF4-FFF2-40B4-BE49-F238E27FC236}">
                <a16:creationId xmlns:a16="http://schemas.microsoft.com/office/drawing/2014/main" id="{CABDBEA1-10C2-4126-9292-655D9357D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5181600"/>
            <a:ext cx="76200" cy="762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64" name="Rectangle 260">
            <a:extLst>
              <a:ext uri="{FF2B5EF4-FFF2-40B4-BE49-F238E27FC236}">
                <a16:creationId xmlns:a16="http://schemas.microsoft.com/office/drawing/2014/main" id="{B6107A97-A00B-4524-8892-287036563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4495800"/>
            <a:ext cx="76200" cy="6096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65" name="Rectangle 261">
            <a:extLst>
              <a:ext uri="{FF2B5EF4-FFF2-40B4-BE49-F238E27FC236}">
                <a16:creationId xmlns:a16="http://schemas.microsoft.com/office/drawing/2014/main" id="{94967A09-5740-4218-A1A3-43B2D970F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41910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66" name="Rectangle 262">
            <a:extLst>
              <a:ext uri="{FF2B5EF4-FFF2-40B4-BE49-F238E27FC236}">
                <a16:creationId xmlns:a16="http://schemas.microsoft.com/office/drawing/2014/main" id="{DC535411-8079-4085-BE11-9414F8C9C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0386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67" name="Rectangle 263">
            <a:extLst>
              <a:ext uri="{FF2B5EF4-FFF2-40B4-BE49-F238E27FC236}">
                <a16:creationId xmlns:a16="http://schemas.microsoft.com/office/drawing/2014/main" id="{46E69B8F-D9F3-422B-A92C-33794AA37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038600"/>
            <a:ext cx="152400" cy="1524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68" name="Rectangle 264">
            <a:extLst>
              <a:ext uri="{FF2B5EF4-FFF2-40B4-BE49-F238E27FC236}">
                <a16:creationId xmlns:a16="http://schemas.microsoft.com/office/drawing/2014/main" id="{D0C1C7D0-6168-4777-B865-0825C5D7F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038600"/>
            <a:ext cx="152400" cy="1524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69" name="Rectangle 265">
            <a:extLst>
              <a:ext uri="{FF2B5EF4-FFF2-40B4-BE49-F238E27FC236}">
                <a16:creationId xmlns:a16="http://schemas.microsoft.com/office/drawing/2014/main" id="{157B4C0E-A539-499A-B93C-79A08029B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4038600"/>
            <a:ext cx="152400" cy="1524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70" name="Rectangle 266">
            <a:extLst>
              <a:ext uri="{FF2B5EF4-FFF2-40B4-BE49-F238E27FC236}">
                <a16:creationId xmlns:a16="http://schemas.microsoft.com/office/drawing/2014/main" id="{7C921170-E3D8-4444-B209-3C9FEB0FB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191000"/>
            <a:ext cx="152400" cy="1524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71" name="Rectangle 267">
            <a:extLst>
              <a:ext uri="{FF2B5EF4-FFF2-40B4-BE49-F238E27FC236}">
                <a16:creationId xmlns:a16="http://schemas.microsoft.com/office/drawing/2014/main" id="{41B26B25-D2F1-4369-86CE-2D7BC4AEA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343400"/>
            <a:ext cx="152400" cy="1524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72" name="Rectangle 268">
            <a:extLst>
              <a:ext uri="{FF2B5EF4-FFF2-40B4-BE49-F238E27FC236}">
                <a16:creationId xmlns:a16="http://schemas.microsoft.com/office/drawing/2014/main" id="{1D3A7195-532A-4585-9B1C-35335F41B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343400"/>
            <a:ext cx="152400" cy="1524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73" name="Rectangle 269">
            <a:extLst>
              <a:ext uri="{FF2B5EF4-FFF2-40B4-BE49-F238E27FC236}">
                <a16:creationId xmlns:a16="http://schemas.microsoft.com/office/drawing/2014/main" id="{6FA54BF8-BF87-4667-B525-C21779022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648200"/>
            <a:ext cx="152400" cy="1524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74" name="Rectangle 270">
            <a:extLst>
              <a:ext uri="{FF2B5EF4-FFF2-40B4-BE49-F238E27FC236}">
                <a16:creationId xmlns:a16="http://schemas.microsoft.com/office/drawing/2014/main" id="{B07DC68A-B2F9-4209-B886-1B819DB71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800600"/>
            <a:ext cx="152400" cy="1524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75" name="Rectangle 271">
            <a:extLst>
              <a:ext uri="{FF2B5EF4-FFF2-40B4-BE49-F238E27FC236}">
                <a16:creationId xmlns:a16="http://schemas.microsoft.com/office/drawing/2014/main" id="{4981B6F8-410D-459C-B15A-CD5B1A195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5105400"/>
            <a:ext cx="152400" cy="1524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76" name="Rectangle 272">
            <a:extLst>
              <a:ext uri="{FF2B5EF4-FFF2-40B4-BE49-F238E27FC236}">
                <a16:creationId xmlns:a16="http://schemas.microsoft.com/office/drawing/2014/main" id="{89875D27-A896-43D7-883F-3A3F65FB9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5105400"/>
            <a:ext cx="152400" cy="1524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77" name="Rectangle 273">
            <a:extLst>
              <a:ext uri="{FF2B5EF4-FFF2-40B4-BE49-F238E27FC236}">
                <a16:creationId xmlns:a16="http://schemas.microsoft.com/office/drawing/2014/main" id="{974F3024-D930-4614-A294-BA5B82843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343400"/>
            <a:ext cx="152400" cy="1524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78" name="Rectangle 274">
            <a:extLst>
              <a:ext uri="{FF2B5EF4-FFF2-40B4-BE49-F238E27FC236}">
                <a16:creationId xmlns:a16="http://schemas.microsoft.com/office/drawing/2014/main" id="{65937BF5-BEC3-4C53-BC49-3635DE5FE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343400"/>
            <a:ext cx="152400" cy="1524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79" name="Rectangle 275">
            <a:extLst>
              <a:ext uri="{FF2B5EF4-FFF2-40B4-BE49-F238E27FC236}">
                <a16:creationId xmlns:a16="http://schemas.microsoft.com/office/drawing/2014/main" id="{0A95A0D8-6979-4743-9F92-619BA6969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191000"/>
            <a:ext cx="152400" cy="1524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80" name="Rectangle 276">
            <a:extLst>
              <a:ext uri="{FF2B5EF4-FFF2-40B4-BE49-F238E27FC236}">
                <a16:creationId xmlns:a16="http://schemas.microsoft.com/office/drawing/2014/main" id="{265BDC2F-2BB2-4B42-A42C-3EBFC03C3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8862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81" name="Rectangle 277">
            <a:extLst>
              <a:ext uri="{FF2B5EF4-FFF2-40B4-BE49-F238E27FC236}">
                <a16:creationId xmlns:a16="http://schemas.microsoft.com/office/drawing/2014/main" id="{663080A5-B211-459B-84BD-8BE93C52E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43434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82" name="Rectangle 278">
            <a:extLst>
              <a:ext uri="{FF2B5EF4-FFF2-40B4-BE49-F238E27FC236}">
                <a16:creationId xmlns:a16="http://schemas.microsoft.com/office/drawing/2014/main" id="{118CC6F8-A4EF-4C70-BF1D-2739FF47F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51054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83" name="Rectangle 279">
            <a:extLst>
              <a:ext uri="{FF2B5EF4-FFF2-40B4-BE49-F238E27FC236}">
                <a16:creationId xmlns:a16="http://schemas.microsoft.com/office/drawing/2014/main" id="{5726E418-5601-449E-B019-F99B7157C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52578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84" name="Rectangle 280">
            <a:extLst>
              <a:ext uri="{FF2B5EF4-FFF2-40B4-BE49-F238E27FC236}">
                <a16:creationId xmlns:a16="http://schemas.microsoft.com/office/drawing/2014/main" id="{745CA0B7-8FE6-4AEA-9C5F-A71316698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52578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85" name="Rectangle 281">
            <a:extLst>
              <a:ext uri="{FF2B5EF4-FFF2-40B4-BE49-F238E27FC236}">
                <a16:creationId xmlns:a16="http://schemas.microsoft.com/office/drawing/2014/main" id="{8F97387C-836B-4574-85A7-E9B7F0CC3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54102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86" name="Rectangle 282">
            <a:extLst>
              <a:ext uri="{FF2B5EF4-FFF2-40B4-BE49-F238E27FC236}">
                <a16:creationId xmlns:a16="http://schemas.microsoft.com/office/drawing/2014/main" id="{2B1765F4-D2B8-4E43-8F95-0955FB74F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55626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87" name="Rectangle 283">
            <a:extLst>
              <a:ext uri="{FF2B5EF4-FFF2-40B4-BE49-F238E27FC236}">
                <a16:creationId xmlns:a16="http://schemas.microsoft.com/office/drawing/2014/main" id="{4737A36F-C98F-4310-817C-F14B994F9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55626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88" name="Rectangle 284">
            <a:extLst>
              <a:ext uri="{FF2B5EF4-FFF2-40B4-BE49-F238E27FC236}">
                <a16:creationId xmlns:a16="http://schemas.microsoft.com/office/drawing/2014/main" id="{9CCA08F1-B8CB-4397-BD53-6FC6C1B70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55626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89" name="Rectangle 285">
            <a:extLst>
              <a:ext uri="{FF2B5EF4-FFF2-40B4-BE49-F238E27FC236}">
                <a16:creationId xmlns:a16="http://schemas.microsoft.com/office/drawing/2014/main" id="{E6E6D407-0E1E-4E24-A11A-CA15A21AB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55626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90" name="Rectangle 286">
            <a:extLst>
              <a:ext uri="{FF2B5EF4-FFF2-40B4-BE49-F238E27FC236}">
                <a16:creationId xmlns:a16="http://schemas.microsoft.com/office/drawing/2014/main" id="{3B06828D-3602-47D5-849B-60F64C52D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5626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91" name="Rectangle 287">
            <a:extLst>
              <a:ext uri="{FF2B5EF4-FFF2-40B4-BE49-F238E27FC236}">
                <a16:creationId xmlns:a16="http://schemas.microsoft.com/office/drawing/2014/main" id="{CA650784-3F85-41C1-AB55-9E791A803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55626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92" name="Rectangle 288">
            <a:extLst>
              <a:ext uri="{FF2B5EF4-FFF2-40B4-BE49-F238E27FC236}">
                <a16:creationId xmlns:a16="http://schemas.microsoft.com/office/drawing/2014/main" id="{4D54F3B5-9DF2-4C9D-9E6F-12F64B1D9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55626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93" name="Rectangle 289">
            <a:extLst>
              <a:ext uri="{FF2B5EF4-FFF2-40B4-BE49-F238E27FC236}">
                <a16:creationId xmlns:a16="http://schemas.microsoft.com/office/drawing/2014/main" id="{D26031F6-6D67-4A49-80AE-B3B6BB0A4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5626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94" name="Rectangle 290">
            <a:extLst>
              <a:ext uri="{FF2B5EF4-FFF2-40B4-BE49-F238E27FC236}">
                <a16:creationId xmlns:a16="http://schemas.microsoft.com/office/drawing/2014/main" id="{1A6E2D95-0D0B-4F2F-BBC0-342758C48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4102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95" name="Rectangle 291">
            <a:extLst>
              <a:ext uri="{FF2B5EF4-FFF2-40B4-BE49-F238E27FC236}">
                <a16:creationId xmlns:a16="http://schemas.microsoft.com/office/drawing/2014/main" id="{D3C44770-6690-44DD-BED5-CECB729DF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2578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96" name="Rectangle 292">
            <a:extLst>
              <a:ext uri="{FF2B5EF4-FFF2-40B4-BE49-F238E27FC236}">
                <a16:creationId xmlns:a16="http://schemas.microsoft.com/office/drawing/2014/main" id="{17B5EAE2-7386-4338-8003-031ED6E10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52578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97" name="Rectangle 293">
            <a:extLst>
              <a:ext uri="{FF2B5EF4-FFF2-40B4-BE49-F238E27FC236}">
                <a16:creationId xmlns:a16="http://schemas.microsoft.com/office/drawing/2014/main" id="{5B1FE178-8D5A-4C1A-B30B-98588195B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51054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98" name="Rectangle 294">
            <a:extLst>
              <a:ext uri="{FF2B5EF4-FFF2-40B4-BE49-F238E27FC236}">
                <a16:creationId xmlns:a16="http://schemas.microsoft.com/office/drawing/2014/main" id="{1DFD339C-7AA5-4638-9E0D-FDE330216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41910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399" name="Rectangle 295">
            <a:extLst>
              <a:ext uri="{FF2B5EF4-FFF2-40B4-BE49-F238E27FC236}">
                <a16:creationId xmlns:a16="http://schemas.microsoft.com/office/drawing/2014/main" id="{60CEADFA-5534-41F6-88BB-E73BCC8CB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9530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00" name="Rectangle 296">
            <a:extLst>
              <a:ext uri="{FF2B5EF4-FFF2-40B4-BE49-F238E27FC236}">
                <a16:creationId xmlns:a16="http://schemas.microsoft.com/office/drawing/2014/main" id="{835BA317-4C98-4026-9FDD-B5D5502F0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8006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01" name="Rectangle 297">
            <a:extLst>
              <a:ext uri="{FF2B5EF4-FFF2-40B4-BE49-F238E27FC236}">
                <a16:creationId xmlns:a16="http://schemas.microsoft.com/office/drawing/2014/main" id="{9251434F-4D24-4088-A3C8-ABE211873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6482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02" name="Rectangle 298">
            <a:extLst>
              <a:ext uri="{FF2B5EF4-FFF2-40B4-BE49-F238E27FC236}">
                <a16:creationId xmlns:a16="http://schemas.microsoft.com/office/drawing/2014/main" id="{F0B25608-D7E7-4CB3-AE4D-2CC98A3BE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4958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03" name="Rectangle 299">
            <a:extLst>
              <a:ext uri="{FF2B5EF4-FFF2-40B4-BE49-F238E27FC236}">
                <a16:creationId xmlns:a16="http://schemas.microsoft.com/office/drawing/2014/main" id="{69BEA47A-6BDB-4B32-B7E3-CEA52ABAA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3434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04" name="Rectangle 300">
            <a:extLst>
              <a:ext uri="{FF2B5EF4-FFF2-40B4-BE49-F238E27FC236}">
                <a16:creationId xmlns:a16="http://schemas.microsoft.com/office/drawing/2014/main" id="{CBBF2BD2-F209-4EDB-B112-AB7134FA3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1910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05" name="Rectangle 301">
            <a:extLst>
              <a:ext uri="{FF2B5EF4-FFF2-40B4-BE49-F238E27FC236}">
                <a16:creationId xmlns:a16="http://schemas.microsoft.com/office/drawing/2014/main" id="{2178483D-BFFC-4B8D-9BF2-A707D9037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8862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06" name="Rectangle 302">
            <a:extLst>
              <a:ext uri="{FF2B5EF4-FFF2-40B4-BE49-F238E27FC236}">
                <a16:creationId xmlns:a16="http://schemas.microsoft.com/office/drawing/2014/main" id="{4161ACF7-4535-41A3-9CE4-25A0FB57E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886200"/>
            <a:ext cx="152400" cy="1524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07" name="Rectangle 303">
            <a:extLst>
              <a:ext uri="{FF2B5EF4-FFF2-40B4-BE49-F238E27FC236}">
                <a16:creationId xmlns:a16="http://schemas.microsoft.com/office/drawing/2014/main" id="{DA85C15C-6984-41DF-AD43-BE1539742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191000"/>
            <a:ext cx="304800" cy="3048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08" name="Rectangle 304">
            <a:extLst>
              <a:ext uri="{FF2B5EF4-FFF2-40B4-BE49-F238E27FC236}">
                <a16:creationId xmlns:a16="http://schemas.microsoft.com/office/drawing/2014/main" id="{BA7DB3BA-F1E4-4043-B317-EB148702B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191000"/>
            <a:ext cx="304800" cy="3048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09" name="Rectangle 305">
            <a:extLst>
              <a:ext uri="{FF2B5EF4-FFF2-40B4-BE49-F238E27FC236}">
                <a16:creationId xmlns:a16="http://schemas.microsoft.com/office/drawing/2014/main" id="{3E79DA43-A2C3-480C-A15A-C133CA80B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495800"/>
            <a:ext cx="304800" cy="3048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10" name="Rectangle 306">
            <a:extLst>
              <a:ext uri="{FF2B5EF4-FFF2-40B4-BE49-F238E27FC236}">
                <a16:creationId xmlns:a16="http://schemas.microsoft.com/office/drawing/2014/main" id="{8785DEE1-5E0E-4757-B68F-A88E67721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800600"/>
            <a:ext cx="304800" cy="3048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11" name="Rectangle 307">
            <a:extLst>
              <a:ext uri="{FF2B5EF4-FFF2-40B4-BE49-F238E27FC236}">
                <a16:creationId xmlns:a16="http://schemas.microsoft.com/office/drawing/2014/main" id="{BFECE3F3-FD5A-4D18-ADEE-C51D175A4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5105400"/>
            <a:ext cx="304800" cy="3048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12" name="Rectangle 308">
            <a:extLst>
              <a:ext uri="{FF2B5EF4-FFF2-40B4-BE49-F238E27FC236}">
                <a16:creationId xmlns:a16="http://schemas.microsoft.com/office/drawing/2014/main" id="{FA7E39B6-1FAF-4D97-8CAD-401CE6EFA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5105400"/>
            <a:ext cx="304800" cy="3048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13" name="Rectangle 309">
            <a:extLst>
              <a:ext uri="{FF2B5EF4-FFF2-40B4-BE49-F238E27FC236}">
                <a16:creationId xmlns:a16="http://schemas.microsoft.com/office/drawing/2014/main" id="{6A6FA6AA-190E-41ED-B50F-65C52A588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800600"/>
            <a:ext cx="304800" cy="3048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14" name="Rectangle 310">
            <a:extLst>
              <a:ext uri="{FF2B5EF4-FFF2-40B4-BE49-F238E27FC236}">
                <a16:creationId xmlns:a16="http://schemas.microsoft.com/office/drawing/2014/main" id="{3D89679F-F79D-449F-A883-A7824D918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495800"/>
            <a:ext cx="304800" cy="3048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15" name="Rectangle 311">
            <a:extLst>
              <a:ext uri="{FF2B5EF4-FFF2-40B4-BE49-F238E27FC236}">
                <a16:creationId xmlns:a16="http://schemas.microsoft.com/office/drawing/2014/main" id="{734DA2A3-7EBC-4F58-B88C-B37CE787C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886200"/>
            <a:ext cx="304800" cy="3048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16" name="Rectangle 312">
            <a:extLst>
              <a:ext uri="{FF2B5EF4-FFF2-40B4-BE49-F238E27FC236}">
                <a16:creationId xmlns:a16="http://schemas.microsoft.com/office/drawing/2014/main" id="{A1854BB3-3DDB-44C9-989A-5426D819B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5410200"/>
            <a:ext cx="304800" cy="3048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17" name="Rectangle 313">
            <a:extLst>
              <a:ext uri="{FF2B5EF4-FFF2-40B4-BE49-F238E27FC236}">
                <a16:creationId xmlns:a16="http://schemas.microsoft.com/office/drawing/2014/main" id="{ECB1D90B-0CD1-4D98-A1D2-51259B7B3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5410200"/>
            <a:ext cx="304800" cy="3048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18" name="Rectangle 314">
            <a:extLst>
              <a:ext uri="{FF2B5EF4-FFF2-40B4-BE49-F238E27FC236}">
                <a16:creationId xmlns:a16="http://schemas.microsoft.com/office/drawing/2014/main" id="{290AC371-F056-433A-93FC-12AD0C5E6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86200"/>
            <a:ext cx="304800" cy="3048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19" name="Rectangle 315">
            <a:extLst>
              <a:ext uri="{FF2B5EF4-FFF2-40B4-BE49-F238E27FC236}">
                <a16:creationId xmlns:a16="http://schemas.microsoft.com/office/drawing/2014/main" id="{26512C6B-E797-4AF1-963C-73E21E022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886200"/>
            <a:ext cx="609600" cy="6096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20" name="Rectangle 316">
            <a:extLst>
              <a:ext uri="{FF2B5EF4-FFF2-40B4-BE49-F238E27FC236}">
                <a16:creationId xmlns:a16="http://schemas.microsoft.com/office/drawing/2014/main" id="{6103C1F5-8A13-42A2-BB8B-0C87F5C9A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495800"/>
            <a:ext cx="609600" cy="6096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21" name="Rectangle 317">
            <a:extLst>
              <a:ext uri="{FF2B5EF4-FFF2-40B4-BE49-F238E27FC236}">
                <a16:creationId xmlns:a16="http://schemas.microsoft.com/office/drawing/2014/main" id="{1548216E-DDBB-4BC7-8528-F464D401E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105400"/>
            <a:ext cx="609600" cy="6096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22" name="Rectangle 318">
            <a:extLst>
              <a:ext uri="{FF2B5EF4-FFF2-40B4-BE49-F238E27FC236}">
                <a16:creationId xmlns:a16="http://schemas.microsoft.com/office/drawing/2014/main" id="{D399BFE5-839F-48B3-8813-44DDE961A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715000"/>
            <a:ext cx="609600" cy="6096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23" name="Rectangle 319">
            <a:extLst>
              <a:ext uri="{FF2B5EF4-FFF2-40B4-BE49-F238E27FC236}">
                <a16:creationId xmlns:a16="http://schemas.microsoft.com/office/drawing/2014/main" id="{517C86F0-5455-42F5-A875-92A7006E9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5715000"/>
            <a:ext cx="609600" cy="6096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24" name="Rectangle 320">
            <a:extLst>
              <a:ext uri="{FF2B5EF4-FFF2-40B4-BE49-F238E27FC236}">
                <a16:creationId xmlns:a16="http://schemas.microsoft.com/office/drawing/2014/main" id="{876B23B8-0CD6-4E9B-9C90-01C683E4F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5715000"/>
            <a:ext cx="609600" cy="6096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25" name="Rectangle 321">
            <a:extLst>
              <a:ext uri="{FF2B5EF4-FFF2-40B4-BE49-F238E27FC236}">
                <a16:creationId xmlns:a16="http://schemas.microsoft.com/office/drawing/2014/main" id="{DCD6ABF2-6974-47C8-AEA2-58BBF642B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5715000"/>
            <a:ext cx="609600" cy="609600"/>
          </a:xfrm>
          <a:prstGeom prst="rect">
            <a:avLst/>
          </a:prstGeom>
          <a:solidFill>
            <a:srgbClr val="66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26" name="Rectangle 322">
            <a:extLst>
              <a:ext uri="{FF2B5EF4-FFF2-40B4-BE49-F238E27FC236}">
                <a16:creationId xmlns:a16="http://schemas.microsoft.com/office/drawing/2014/main" id="{4FF52D3E-799F-4B07-A65D-849D4389A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495800"/>
            <a:ext cx="609600" cy="609600"/>
          </a:xfrm>
          <a:prstGeom prst="rect">
            <a:avLst/>
          </a:prstGeom>
          <a:solidFill>
            <a:srgbClr val="FFE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27" name="Rectangle 323">
            <a:extLst>
              <a:ext uri="{FF2B5EF4-FFF2-40B4-BE49-F238E27FC236}">
                <a16:creationId xmlns:a16="http://schemas.microsoft.com/office/drawing/2014/main" id="{E53E5556-5911-4948-A1FD-2A58E97E3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86200"/>
            <a:ext cx="2438400" cy="24384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5428" name="Line 324">
            <a:extLst>
              <a:ext uri="{FF2B5EF4-FFF2-40B4-BE49-F238E27FC236}">
                <a16:creationId xmlns:a16="http://schemas.microsoft.com/office/drawing/2014/main" id="{5072F247-CC1B-49DE-A539-E5711B66860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3886200"/>
            <a:ext cx="0" cy="2438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29" name="Line 325">
            <a:extLst>
              <a:ext uri="{FF2B5EF4-FFF2-40B4-BE49-F238E27FC236}">
                <a16:creationId xmlns:a16="http://schemas.microsoft.com/office/drawing/2014/main" id="{D659457F-C595-4FFE-B031-4F5E0BEC04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5105400"/>
            <a:ext cx="24384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30" name="Line 326">
            <a:extLst>
              <a:ext uri="{FF2B5EF4-FFF2-40B4-BE49-F238E27FC236}">
                <a16:creationId xmlns:a16="http://schemas.microsoft.com/office/drawing/2014/main" id="{37BD973B-4A77-43DE-875F-65D2049D6D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3886200"/>
            <a:ext cx="0" cy="2438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31" name="Line 327">
            <a:extLst>
              <a:ext uri="{FF2B5EF4-FFF2-40B4-BE49-F238E27FC236}">
                <a16:creationId xmlns:a16="http://schemas.microsoft.com/office/drawing/2014/main" id="{B89FF1F7-6D8A-4C87-B317-52D251BF8C5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3886200"/>
            <a:ext cx="0" cy="2438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32" name="Line 328">
            <a:extLst>
              <a:ext uri="{FF2B5EF4-FFF2-40B4-BE49-F238E27FC236}">
                <a16:creationId xmlns:a16="http://schemas.microsoft.com/office/drawing/2014/main" id="{A8E4D459-85D4-4983-BAE4-3B60C88329E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4495800"/>
            <a:ext cx="24384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33" name="Line 329">
            <a:extLst>
              <a:ext uri="{FF2B5EF4-FFF2-40B4-BE49-F238E27FC236}">
                <a16:creationId xmlns:a16="http://schemas.microsoft.com/office/drawing/2014/main" id="{FE64A8A6-CF3D-4B72-9A52-616C074AD29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5715000"/>
            <a:ext cx="24384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34" name="Line 330">
            <a:extLst>
              <a:ext uri="{FF2B5EF4-FFF2-40B4-BE49-F238E27FC236}">
                <a16:creationId xmlns:a16="http://schemas.microsoft.com/office/drawing/2014/main" id="{F340B00C-4623-4FC8-8F20-28200F72D4B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886200"/>
            <a:ext cx="0" cy="1828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35" name="Line 331">
            <a:extLst>
              <a:ext uri="{FF2B5EF4-FFF2-40B4-BE49-F238E27FC236}">
                <a16:creationId xmlns:a16="http://schemas.microsoft.com/office/drawing/2014/main" id="{505E9677-5B16-464B-8B20-9C27B57B6C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3886200"/>
            <a:ext cx="0" cy="609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36" name="Line 332">
            <a:extLst>
              <a:ext uri="{FF2B5EF4-FFF2-40B4-BE49-F238E27FC236}">
                <a16:creationId xmlns:a16="http://schemas.microsoft.com/office/drawing/2014/main" id="{C1ADFF00-90E1-4801-8A12-50145F1C1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5105400"/>
            <a:ext cx="0" cy="609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37" name="Line 333">
            <a:extLst>
              <a:ext uri="{FF2B5EF4-FFF2-40B4-BE49-F238E27FC236}">
                <a16:creationId xmlns:a16="http://schemas.microsoft.com/office/drawing/2014/main" id="{7563C73F-0B64-405D-8136-3645E82E5F8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3886200"/>
            <a:ext cx="0" cy="1828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38" name="Line 334">
            <a:extLst>
              <a:ext uri="{FF2B5EF4-FFF2-40B4-BE49-F238E27FC236}">
                <a16:creationId xmlns:a16="http://schemas.microsoft.com/office/drawing/2014/main" id="{5AEFA328-3FDF-4EF5-A682-A1C7798BBEA2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629400" y="4495800"/>
            <a:ext cx="0" cy="1828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39" name="Line 335">
            <a:extLst>
              <a:ext uri="{FF2B5EF4-FFF2-40B4-BE49-F238E27FC236}">
                <a16:creationId xmlns:a16="http://schemas.microsoft.com/office/drawing/2014/main" id="{691DC84B-2974-48D2-9E1E-7CA659582D0F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239000" y="4495800"/>
            <a:ext cx="0" cy="609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40" name="Line 336">
            <a:extLst>
              <a:ext uri="{FF2B5EF4-FFF2-40B4-BE49-F238E27FC236}">
                <a16:creationId xmlns:a16="http://schemas.microsoft.com/office/drawing/2014/main" id="{DA6C421D-5C14-4FF6-920E-7887C573148D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019800" y="4495800"/>
            <a:ext cx="0" cy="609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41" name="Line 337">
            <a:extLst>
              <a:ext uri="{FF2B5EF4-FFF2-40B4-BE49-F238E27FC236}">
                <a16:creationId xmlns:a16="http://schemas.microsoft.com/office/drawing/2014/main" id="{91FBCCE6-B20E-4C5A-BECA-BACDC3643BF1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629400" y="3276600"/>
            <a:ext cx="0" cy="1828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42" name="Line 338">
            <a:extLst>
              <a:ext uri="{FF2B5EF4-FFF2-40B4-BE49-F238E27FC236}">
                <a16:creationId xmlns:a16="http://schemas.microsoft.com/office/drawing/2014/main" id="{DC2D9965-0912-49A9-AF10-F8D403BDF27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4191000"/>
            <a:ext cx="0" cy="12192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43" name="Line 339">
            <a:extLst>
              <a:ext uri="{FF2B5EF4-FFF2-40B4-BE49-F238E27FC236}">
                <a16:creationId xmlns:a16="http://schemas.microsoft.com/office/drawing/2014/main" id="{0611292E-A61B-41F1-B2E7-C310577E878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3886200"/>
            <a:ext cx="0" cy="609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44" name="Line 340">
            <a:extLst>
              <a:ext uri="{FF2B5EF4-FFF2-40B4-BE49-F238E27FC236}">
                <a16:creationId xmlns:a16="http://schemas.microsoft.com/office/drawing/2014/main" id="{7165F36B-1DE7-4FFE-9A90-508DBA0BB25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5105400"/>
            <a:ext cx="0" cy="609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45" name="Line 341">
            <a:extLst>
              <a:ext uri="{FF2B5EF4-FFF2-40B4-BE49-F238E27FC236}">
                <a16:creationId xmlns:a16="http://schemas.microsoft.com/office/drawing/2014/main" id="{ACC4CD1C-2FDB-44EB-95CF-F42488AD35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3886200"/>
            <a:ext cx="0" cy="304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46" name="Line 342">
            <a:extLst>
              <a:ext uri="{FF2B5EF4-FFF2-40B4-BE49-F238E27FC236}">
                <a16:creationId xmlns:a16="http://schemas.microsoft.com/office/drawing/2014/main" id="{C36D7463-282F-49AE-BB72-7EBAB6062A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3886200"/>
            <a:ext cx="0" cy="304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47" name="Line 343">
            <a:extLst>
              <a:ext uri="{FF2B5EF4-FFF2-40B4-BE49-F238E27FC236}">
                <a16:creationId xmlns:a16="http://schemas.microsoft.com/office/drawing/2014/main" id="{F06D4D93-C8FD-464B-8BCA-93C715C6093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5410200"/>
            <a:ext cx="0" cy="304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48" name="Line 344">
            <a:extLst>
              <a:ext uri="{FF2B5EF4-FFF2-40B4-BE49-F238E27FC236}">
                <a16:creationId xmlns:a16="http://schemas.microsoft.com/office/drawing/2014/main" id="{63459804-BFA2-4AD5-AAD2-B5B368C118E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5410200"/>
            <a:ext cx="0" cy="304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49" name="Line 345">
            <a:extLst>
              <a:ext uri="{FF2B5EF4-FFF2-40B4-BE49-F238E27FC236}">
                <a16:creationId xmlns:a16="http://schemas.microsoft.com/office/drawing/2014/main" id="{520CC9F6-6342-4A09-B163-25EED8EED0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3886200"/>
            <a:ext cx="0" cy="609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50" name="Line 346">
            <a:extLst>
              <a:ext uri="{FF2B5EF4-FFF2-40B4-BE49-F238E27FC236}">
                <a16:creationId xmlns:a16="http://schemas.microsoft.com/office/drawing/2014/main" id="{1141CB8D-E9B1-411B-B178-28168EBE7CA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5105400"/>
            <a:ext cx="0" cy="609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51" name="Line 347">
            <a:extLst>
              <a:ext uri="{FF2B5EF4-FFF2-40B4-BE49-F238E27FC236}">
                <a16:creationId xmlns:a16="http://schemas.microsoft.com/office/drawing/2014/main" id="{041B4B64-5F1A-4275-A5FF-FFFD2AD0B05A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4191000"/>
            <a:ext cx="0" cy="12192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52" name="Line 348">
            <a:extLst>
              <a:ext uri="{FF2B5EF4-FFF2-40B4-BE49-F238E27FC236}">
                <a16:creationId xmlns:a16="http://schemas.microsoft.com/office/drawing/2014/main" id="{0CDD99DC-FD4A-4BCC-8B31-E35DFFAB3983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239000" y="4038600"/>
            <a:ext cx="0" cy="609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53" name="Line 349">
            <a:extLst>
              <a:ext uri="{FF2B5EF4-FFF2-40B4-BE49-F238E27FC236}">
                <a16:creationId xmlns:a16="http://schemas.microsoft.com/office/drawing/2014/main" id="{ABC50C45-C5D3-4C23-B4D8-4962C330734B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239000" y="4953000"/>
            <a:ext cx="0" cy="609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54" name="Line 350">
            <a:extLst>
              <a:ext uri="{FF2B5EF4-FFF2-40B4-BE49-F238E27FC236}">
                <a16:creationId xmlns:a16="http://schemas.microsoft.com/office/drawing/2014/main" id="{5CDCAFE9-B416-4237-A6AA-2E8B0E29A404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019800" y="4038600"/>
            <a:ext cx="0" cy="609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55" name="Line 351">
            <a:extLst>
              <a:ext uri="{FF2B5EF4-FFF2-40B4-BE49-F238E27FC236}">
                <a16:creationId xmlns:a16="http://schemas.microsoft.com/office/drawing/2014/main" id="{ADC28F6D-A3D7-4563-B916-086BABF5F3E6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019800" y="4953000"/>
            <a:ext cx="0" cy="609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56" name="Line 352">
            <a:extLst>
              <a:ext uri="{FF2B5EF4-FFF2-40B4-BE49-F238E27FC236}">
                <a16:creationId xmlns:a16="http://schemas.microsoft.com/office/drawing/2014/main" id="{09C3C68E-CB9B-4D8A-B8B7-C3A22D327221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629400" y="3429000"/>
            <a:ext cx="0" cy="12192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57" name="Line 353">
            <a:extLst>
              <a:ext uri="{FF2B5EF4-FFF2-40B4-BE49-F238E27FC236}">
                <a16:creationId xmlns:a16="http://schemas.microsoft.com/office/drawing/2014/main" id="{D79466F8-828E-429E-A7F9-C20DD31F27E1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629400" y="4953000"/>
            <a:ext cx="0" cy="12192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58" name="Line 354">
            <a:extLst>
              <a:ext uri="{FF2B5EF4-FFF2-40B4-BE49-F238E27FC236}">
                <a16:creationId xmlns:a16="http://schemas.microsoft.com/office/drawing/2014/main" id="{7564401E-91E5-4D7F-9587-7D65B506E524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5867400" y="4495800"/>
            <a:ext cx="0" cy="304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59" name="Line 355">
            <a:extLst>
              <a:ext uri="{FF2B5EF4-FFF2-40B4-BE49-F238E27FC236}">
                <a16:creationId xmlns:a16="http://schemas.microsoft.com/office/drawing/2014/main" id="{635F5E83-71EB-4D28-AB66-8189944E4241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5867400" y="4800600"/>
            <a:ext cx="0" cy="304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60" name="Line 356">
            <a:extLst>
              <a:ext uri="{FF2B5EF4-FFF2-40B4-BE49-F238E27FC236}">
                <a16:creationId xmlns:a16="http://schemas.microsoft.com/office/drawing/2014/main" id="{723ACCA1-7517-4A65-9953-7A551E9694A3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391400" y="4495800"/>
            <a:ext cx="0" cy="304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61" name="Line 357">
            <a:extLst>
              <a:ext uri="{FF2B5EF4-FFF2-40B4-BE49-F238E27FC236}">
                <a16:creationId xmlns:a16="http://schemas.microsoft.com/office/drawing/2014/main" id="{C8D65582-4810-4EFD-9A64-5A22E86DFB8D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391400" y="4800600"/>
            <a:ext cx="0" cy="304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62" name="Line 358">
            <a:extLst>
              <a:ext uri="{FF2B5EF4-FFF2-40B4-BE49-F238E27FC236}">
                <a16:creationId xmlns:a16="http://schemas.microsoft.com/office/drawing/2014/main" id="{76245243-8AAE-4BAC-996C-9A5CB59E83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41910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63" name="Line 359">
            <a:extLst>
              <a:ext uri="{FF2B5EF4-FFF2-40B4-BE49-F238E27FC236}">
                <a16:creationId xmlns:a16="http://schemas.microsoft.com/office/drawing/2014/main" id="{A5A395D4-B380-4018-A36A-9FFFEA4397C3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315200" y="41910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64" name="Line 360">
            <a:extLst>
              <a:ext uri="{FF2B5EF4-FFF2-40B4-BE49-F238E27FC236}">
                <a16:creationId xmlns:a16="http://schemas.microsoft.com/office/drawing/2014/main" id="{20A93638-28AD-4FE0-9BDD-618D44704C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43434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65" name="Line 361">
            <a:extLst>
              <a:ext uri="{FF2B5EF4-FFF2-40B4-BE49-F238E27FC236}">
                <a16:creationId xmlns:a16="http://schemas.microsoft.com/office/drawing/2014/main" id="{A08FEEF0-618B-4048-827F-921C559D3F3C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315200" y="43434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66" name="Line 362">
            <a:extLst>
              <a:ext uri="{FF2B5EF4-FFF2-40B4-BE49-F238E27FC236}">
                <a16:creationId xmlns:a16="http://schemas.microsoft.com/office/drawing/2014/main" id="{B96248EF-40F8-4887-86C1-245658B0C10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44958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67" name="Line 363">
            <a:extLst>
              <a:ext uri="{FF2B5EF4-FFF2-40B4-BE49-F238E27FC236}">
                <a16:creationId xmlns:a16="http://schemas.microsoft.com/office/drawing/2014/main" id="{0A766B3E-9314-4498-9A0C-91629E4EF781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315200" y="44958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68" name="Line 364">
            <a:extLst>
              <a:ext uri="{FF2B5EF4-FFF2-40B4-BE49-F238E27FC236}">
                <a16:creationId xmlns:a16="http://schemas.microsoft.com/office/drawing/2014/main" id="{A65B4C4F-2100-40B2-AD85-C7F54A00FEB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44958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69" name="Line 365">
            <a:extLst>
              <a:ext uri="{FF2B5EF4-FFF2-40B4-BE49-F238E27FC236}">
                <a16:creationId xmlns:a16="http://schemas.microsoft.com/office/drawing/2014/main" id="{50CAA684-4ACA-4E73-98BC-72F1AC643946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467600" y="44958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70" name="Line 366">
            <a:extLst>
              <a:ext uri="{FF2B5EF4-FFF2-40B4-BE49-F238E27FC236}">
                <a16:creationId xmlns:a16="http://schemas.microsoft.com/office/drawing/2014/main" id="{5CE06373-DB8B-4B16-8B08-8504BDDC2B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4648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71" name="Line 367">
            <a:extLst>
              <a:ext uri="{FF2B5EF4-FFF2-40B4-BE49-F238E27FC236}">
                <a16:creationId xmlns:a16="http://schemas.microsoft.com/office/drawing/2014/main" id="{49991535-0AB8-42A4-A7B2-9C572EF8942A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467600" y="4648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72" name="Line 368">
            <a:extLst>
              <a:ext uri="{FF2B5EF4-FFF2-40B4-BE49-F238E27FC236}">
                <a16:creationId xmlns:a16="http://schemas.microsoft.com/office/drawing/2014/main" id="{37D153D7-CD85-44BB-98F3-811C22BD2309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48006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73" name="Line 369">
            <a:extLst>
              <a:ext uri="{FF2B5EF4-FFF2-40B4-BE49-F238E27FC236}">
                <a16:creationId xmlns:a16="http://schemas.microsoft.com/office/drawing/2014/main" id="{52594418-C808-45A8-B0FD-431E389EBE22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467600" y="48006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74" name="Line 370">
            <a:extLst>
              <a:ext uri="{FF2B5EF4-FFF2-40B4-BE49-F238E27FC236}">
                <a16:creationId xmlns:a16="http://schemas.microsoft.com/office/drawing/2014/main" id="{E26DB3A7-7555-46E0-920D-CD7052F7ED8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49530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75" name="Line 371">
            <a:extLst>
              <a:ext uri="{FF2B5EF4-FFF2-40B4-BE49-F238E27FC236}">
                <a16:creationId xmlns:a16="http://schemas.microsoft.com/office/drawing/2014/main" id="{E2DF21EA-90A1-449E-9C3D-E8B983CE61CC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467600" y="49530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76" name="Line 372">
            <a:extLst>
              <a:ext uri="{FF2B5EF4-FFF2-40B4-BE49-F238E27FC236}">
                <a16:creationId xmlns:a16="http://schemas.microsoft.com/office/drawing/2014/main" id="{6995CFBC-3FD6-4D50-B91A-40FF9D73A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49530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77" name="Line 373">
            <a:extLst>
              <a:ext uri="{FF2B5EF4-FFF2-40B4-BE49-F238E27FC236}">
                <a16:creationId xmlns:a16="http://schemas.microsoft.com/office/drawing/2014/main" id="{BF5AA142-9C6E-473D-AB14-8F25DA64ED9C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315200" y="49530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78" name="Line 374">
            <a:extLst>
              <a:ext uri="{FF2B5EF4-FFF2-40B4-BE49-F238E27FC236}">
                <a16:creationId xmlns:a16="http://schemas.microsoft.com/office/drawing/2014/main" id="{DF0DD8E0-742C-476A-A207-F681DF023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51054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79" name="Line 375">
            <a:extLst>
              <a:ext uri="{FF2B5EF4-FFF2-40B4-BE49-F238E27FC236}">
                <a16:creationId xmlns:a16="http://schemas.microsoft.com/office/drawing/2014/main" id="{9E1D17BB-FA86-4C8F-903C-945BA3B325BE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315200" y="51054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80" name="Line 376">
            <a:extLst>
              <a:ext uri="{FF2B5EF4-FFF2-40B4-BE49-F238E27FC236}">
                <a16:creationId xmlns:a16="http://schemas.microsoft.com/office/drawing/2014/main" id="{02CB2735-2086-46BD-B66B-95B365392A42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51054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81" name="Line 377">
            <a:extLst>
              <a:ext uri="{FF2B5EF4-FFF2-40B4-BE49-F238E27FC236}">
                <a16:creationId xmlns:a16="http://schemas.microsoft.com/office/drawing/2014/main" id="{E7390EAC-9E67-46F5-824A-690284287C01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162800" y="51054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82" name="Line 378">
            <a:extLst>
              <a:ext uri="{FF2B5EF4-FFF2-40B4-BE49-F238E27FC236}">
                <a16:creationId xmlns:a16="http://schemas.microsoft.com/office/drawing/2014/main" id="{0FA69526-F17B-4E34-913F-B49DB4AF645B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52578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83" name="Line 379">
            <a:extLst>
              <a:ext uri="{FF2B5EF4-FFF2-40B4-BE49-F238E27FC236}">
                <a16:creationId xmlns:a16="http://schemas.microsoft.com/office/drawing/2014/main" id="{B911C867-001E-47D6-80CA-2DA48FE30271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162800" y="52578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84" name="Line 380">
            <a:extLst>
              <a:ext uri="{FF2B5EF4-FFF2-40B4-BE49-F238E27FC236}">
                <a16:creationId xmlns:a16="http://schemas.microsoft.com/office/drawing/2014/main" id="{9248E1BD-A751-4667-B2A9-7C16A572826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52578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85" name="Line 381">
            <a:extLst>
              <a:ext uri="{FF2B5EF4-FFF2-40B4-BE49-F238E27FC236}">
                <a16:creationId xmlns:a16="http://schemas.microsoft.com/office/drawing/2014/main" id="{5C908766-7F29-4B94-8999-7F86A0197B39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010400" y="52578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86" name="Line 382">
            <a:extLst>
              <a:ext uri="{FF2B5EF4-FFF2-40B4-BE49-F238E27FC236}">
                <a16:creationId xmlns:a16="http://schemas.microsoft.com/office/drawing/2014/main" id="{EEC3AF06-2465-472D-8B3F-430D5C4B795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5410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87" name="Line 383">
            <a:extLst>
              <a:ext uri="{FF2B5EF4-FFF2-40B4-BE49-F238E27FC236}">
                <a16:creationId xmlns:a16="http://schemas.microsoft.com/office/drawing/2014/main" id="{EF80FF7C-98E9-4BB7-B2F0-42543C2B0593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010400" y="5410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88" name="Line 384">
            <a:extLst>
              <a:ext uri="{FF2B5EF4-FFF2-40B4-BE49-F238E27FC236}">
                <a16:creationId xmlns:a16="http://schemas.microsoft.com/office/drawing/2014/main" id="{4FCD06CB-4DD1-4381-8A4B-3898993EE9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5410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89" name="Line 385">
            <a:extLst>
              <a:ext uri="{FF2B5EF4-FFF2-40B4-BE49-F238E27FC236}">
                <a16:creationId xmlns:a16="http://schemas.microsoft.com/office/drawing/2014/main" id="{AD83DE2A-6753-43AA-9997-C8696EBA3FAE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858000" y="5410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90" name="Line 386">
            <a:extLst>
              <a:ext uri="{FF2B5EF4-FFF2-40B4-BE49-F238E27FC236}">
                <a16:creationId xmlns:a16="http://schemas.microsoft.com/office/drawing/2014/main" id="{DCDAEE98-8E57-4DEA-BB52-A6361C8CAC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5410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91" name="Line 387">
            <a:extLst>
              <a:ext uri="{FF2B5EF4-FFF2-40B4-BE49-F238E27FC236}">
                <a16:creationId xmlns:a16="http://schemas.microsoft.com/office/drawing/2014/main" id="{6673A967-2641-425F-87A8-95B68BD2B13E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705600" y="5410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92" name="Line 388">
            <a:extLst>
              <a:ext uri="{FF2B5EF4-FFF2-40B4-BE49-F238E27FC236}">
                <a16:creationId xmlns:a16="http://schemas.microsoft.com/office/drawing/2014/main" id="{9A95A209-A417-41DA-9D4C-1A769EBF3C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5410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93" name="Line 389">
            <a:extLst>
              <a:ext uri="{FF2B5EF4-FFF2-40B4-BE49-F238E27FC236}">
                <a16:creationId xmlns:a16="http://schemas.microsoft.com/office/drawing/2014/main" id="{CE1C7F5A-FCB1-414B-A50D-72746BB05771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553200" y="5410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94" name="Line 390">
            <a:extLst>
              <a:ext uri="{FF2B5EF4-FFF2-40B4-BE49-F238E27FC236}">
                <a16:creationId xmlns:a16="http://schemas.microsoft.com/office/drawing/2014/main" id="{77AE43DA-B502-4143-B148-618FBD3493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5410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95" name="Line 391">
            <a:extLst>
              <a:ext uri="{FF2B5EF4-FFF2-40B4-BE49-F238E27FC236}">
                <a16:creationId xmlns:a16="http://schemas.microsoft.com/office/drawing/2014/main" id="{B8983C79-3828-4DA6-ADCD-EE36AD1F85EE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400800" y="5410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96" name="Line 392">
            <a:extLst>
              <a:ext uri="{FF2B5EF4-FFF2-40B4-BE49-F238E27FC236}">
                <a16:creationId xmlns:a16="http://schemas.microsoft.com/office/drawing/2014/main" id="{322BDCE5-0DF1-4EF0-AC03-79913F79D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5410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97" name="Line 393">
            <a:extLst>
              <a:ext uri="{FF2B5EF4-FFF2-40B4-BE49-F238E27FC236}">
                <a16:creationId xmlns:a16="http://schemas.microsoft.com/office/drawing/2014/main" id="{B6DDAAA5-5DCD-4BC8-9CFB-9AE78FB3BA9E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248400" y="5410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98" name="Line 394">
            <a:extLst>
              <a:ext uri="{FF2B5EF4-FFF2-40B4-BE49-F238E27FC236}">
                <a16:creationId xmlns:a16="http://schemas.microsoft.com/office/drawing/2014/main" id="{B0CD2924-0738-49E4-83DA-82B779D320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52578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499" name="Line 395">
            <a:extLst>
              <a:ext uri="{FF2B5EF4-FFF2-40B4-BE49-F238E27FC236}">
                <a16:creationId xmlns:a16="http://schemas.microsoft.com/office/drawing/2014/main" id="{811D8557-303F-4F2B-88B1-E9AC40CF4E17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248400" y="52578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00" name="Line 396">
            <a:extLst>
              <a:ext uri="{FF2B5EF4-FFF2-40B4-BE49-F238E27FC236}">
                <a16:creationId xmlns:a16="http://schemas.microsoft.com/office/drawing/2014/main" id="{71DC2A65-5DD0-42FD-9F30-FC2C2295BDB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52578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01" name="Line 397">
            <a:extLst>
              <a:ext uri="{FF2B5EF4-FFF2-40B4-BE49-F238E27FC236}">
                <a16:creationId xmlns:a16="http://schemas.microsoft.com/office/drawing/2014/main" id="{6230EFD6-7608-497E-892E-1AE0FAFEFAEF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096000" y="52578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02" name="Line 398">
            <a:extLst>
              <a:ext uri="{FF2B5EF4-FFF2-40B4-BE49-F238E27FC236}">
                <a16:creationId xmlns:a16="http://schemas.microsoft.com/office/drawing/2014/main" id="{F5ADB741-7838-4A8E-961E-258805486F0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51054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03" name="Line 399">
            <a:extLst>
              <a:ext uri="{FF2B5EF4-FFF2-40B4-BE49-F238E27FC236}">
                <a16:creationId xmlns:a16="http://schemas.microsoft.com/office/drawing/2014/main" id="{F2DE6295-22D1-42CA-A89E-5DA45D7749D4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096000" y="51054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04" name="Line 400">
            <a:extLst>
              <a:ext uri="{FF2B5EF4-FFF2-40B4-BE49-F238E27FC236}">
                <a16:creationId xmlns:a16="http://schemas.microsoft.com/office/drawing/2014/main" id="{8FD081ED-B5BB-4F55-8E06-A3FD4B607D2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51054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05" name="Line 401">
            <a:extLst>
              <a:ext uri="{FF2B5EF4-FFF2-40B4-BE49-F238E27FC236}">
                <a16:creationId xmlns:a16="http://schemas.microsoft.com/office/drawing/2014/main" id="{80D6170E-A149-4B0E-9D9C-225C0AEC1B5E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5943600" y="51054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06" name="Line 402">
            <a:extLst>
              <a:ext uri="{FF2B5EF4-FFF2-40B4-BE49-F238E27FC236}">
                <a16:creationId xmlns:a16="http://schemas.microsoft.com/office/drawing/2014/main" id="{B7F690CB-CEA4-48A9-8DBE-9EC9ADE72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4648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07" name="Line 403">
            <a:extLst>
              <a:ext uri="{FF2B5EF4-FFF2-40B4-BE49-F238E27FC236}">
                <a16:creationId xmlns:a16="http://schemas.microsoft.com/office/drawing/2014/main" id="{6A8E7CEE-6B79-4C1E-8131-91ABB0B02DC2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5943600" y="4648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08" name="Line 404">
            <a:extLst>
              <a:ext uri="{FF2B5EF4-FFF2-40B4-BE49-F238E27FC236}">
                <a16:creationId xmlns:a16="http://schemas.microsoft.com/office/drawing/2014/main" id="{E8546DD7-BDF4-4431-A722-A50BFE48C7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49530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09" name="Line 405">
            <a:extLst>
              <a:ext uri="{FF2B5EF4-FFF2-40B4-BE49-F238E27FC236}">
                <a16:creationId xmlns:a16="http://schemas.microsoft.com/office/drawing/2014/main" id="{F19DED9F-34DA-4513-A42D-C9643BECF280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5943600" y="49530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10" name="Line 406">
            <a:extLst>
              <a:ext uri="{FF2B5EF4-FFF2-40B4-BE49-F238E27FC236}">
                <a16:creationId xmlns:a16="http://schemas.microsoft.com/office/drawing/2014/main" id="{FE1E325B-9D28-44EE-B9A2-E662240128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48006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11" name="Line 407">
            <a:extLst>
              <a:ext uri="{FF2B5EF4-FFF2-40B4-BE49-F238E27FC236}">
                <a16:creationId xmlns:a16="http://schemas.microsoft.com/office/drawing/2014/main" id="{0EF5341E-8D47-4606-A959-37A0A144BCFD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5943600" y="48006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12" name="Line 408">
            <a:extLst>
              <a:ext uri="{FF2B5EF4-FFF2-40B4-BE49-F238E27FC236}">
                <a16:creationId xmlns:a16="http://schemas.microsoft.com/office/drawing/2014/main" id="{F0A0C42F-168C-42CD-926F-D91A7BD207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44958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13" name="Line 409">
            <a:extLst>
              <a:ext uri="{FF2B5EF4-FFF2-40B4-BE49-F238E27FC236}">
                <a16:creationId xmlns:a16="http://schemas.microsoft.com/office/drawing/2014/main" id="{39C08833-9426-4EAC-AF65-37FC79DE2E0A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5943600" y="44958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14" name="Line 410">
            <a:extLst>
              <a:ext uri="{FF2B5EF4-FFF2-40B4-BE49-F238E27FC236}">
                <a16:creationId xmlns:a16="http://schemas.microsoft.com/office/drawing/2014/main" id="{2F1DFCA6-F555-40B9-811A-C0FE9BD97E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43434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15" name="Line 411">
            <a:extLst>
              <a:ext uri="{FF2B5EF4-FFF2-40B4-BE49-F238E27FC236}">
                <a16:creationId xmlns:a16="http://schemas.microsoft.com/office/drawing/2014/main" id="{508992B4-6729-45E1-A8F1-932B594E5494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5943600" y="43434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16" name="Line 412">
            <a:extLst>
              <a:ext uri="{FF2B5EF4-FFF2-40B4-BE49-F238E27FC236}">
                <a16:creationId xmlns:a16="http://schemas.microsoft.com/office/drawing/2014/main" id="{05E58F22-BB31-4580-83F0-F0244D2ACC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41910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17" name="Line 413">
            <a:extLst>
              <a:ext uri="{FF2B5EF4-FFF2-40B4-BE49-F238E27FC236}">
                <a16:creationId xmlns:a16="http://schemas.microsoft.com/office/drawing/2014/main" id="{F2CD3763-A53D-4632-8CA1-4F3816E84A83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5943600" y="41910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18" name="Line 414">
            <a:extLst>
              <a:ext uri="{FF2B5EF4-FFF2-40B4-BE49-F238E27FC236}">
                <a16:creationId xmlns:a16="http://schemas.microsoft.com/office/drawing/2014/main" id="{E6F31544-C3E2-4A1A-9455-4DA9A8A2A9C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41910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19" name="Line 415">
            <a:extLst>
              <a:ext uri="{FF2B5EF4-FFF2-40B4-BE49-F238E27FC236}">
                <a16:creationId xmlns:a16="http://schemas.microsoft.com/office/drawing/2014/main" id="{716C4957-DA8D-4B3A-9AC5-1A5A7D6E3BC6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096000" y="41910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20" name="Line 416">
            <a:extLst>
              <a:ext uri="{FF2B5EF4-FFF2-40B4-BE49-F238E27FC236}">
                <a16:creationId xmlns:a16="http://schemas.microsoft.com/office/drawing/2014/main" id="{4BAD571B-4629-460D-BA18-20678E29E1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40386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21" name="Line 417">
            <a:extLst>
              <a:ext uri="{FF2B5EF4-FFF2-40B4-BE49-F238E27FC236}">
                <a16:creationId xmlns:a16="http://schemas.microsoft.com/office/drawing/2014/main" id="{B8336C32-941B-407B-8CD6-2F0163EB4C98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096000" y="40386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22" name="Line 418">
            <a:extLst>
              <a:ext uri="{FF2B5EF4-FFF2-40B4-BE49-F238E27FC236}">
                <a16:creationId xmlns:a16="http://schemas.microsoft.com/office/drawing/2014/main" id="{1399075C-D5AA-47BD-A5EB-414C6F182D8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40386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23" name="Line 419">
            <a:extLst>
              <a:ext uri="{FF2B5EF4-FFF2-40B4-BE49-F238E27FC236}">
                <a16:creationId xmlns:a16="http://schemas.microsoft.com/office/drawing/2014/main" id="{BCE543FD-DCD6-4CFC-9EDE-3BAFB4483E30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248400" y="40386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24" name="Line 420">
            <a:extLst>
              <a:ext uri="{FF2B5EF4-FFF2-40B4-BE49-F238E27FC236}">
                <a16:creationId xmlns:a16="http://schemas.microsoft.com/office/drawing/2014/main" id="{AA5F5F23-1C44-4217-8C24-C1C8000373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40386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25" name="Line 421">
            <a:extLst>
              <a:ext uri="{FF2B5EF4-FFF2-40B4-BE49-F238E27FC236}">
                <a16:creationId xmlns:a16="http://schemas.microsoft.com/office/drawing/2014/main" id="{4A718742-FF19-412D-BF57-29586A7E6C9B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400800" y="40386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26" name="Line 422">
            <a:extLst>
              <a:ext uri="{FF2B5EF4-FFF2-40B4-BE49-F238E27FC236}">
                <a16:creationId xmlns:a16="http://schemas.microsoft.com/office/drawing/2014/main" id="{A152293C-DD80-4754-B09F-2928B58978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886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27" name="Line 423">
            <a:extLst>
              <a:ext uri="{FF2B5EF4-FFF2-40B4-BE49-F238E27FC236}">
                <a16:creationId xmlns:a16="http://schemas.microsoft.com/office/drawing/2014/main" id="{E9260CA1-19DA-4CB8-AEEA-18A397DE792D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400800" y="3886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28" name="Line 424">
            <a:extLst>
              <a:ext uri="{FF2B5EF4-FFF2-40B4-BE49-F238E27FC236}">
                <a16:creationId xmlns:a16="http://schemas.microsoft.com/office/drawing/2014/main" id="{64719ED5-BC3E-41BD-8956-ACD56670AE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3886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29" name="Line 425">
            <a:extLst>
              <a:ext uri="{FF2B5EF4-FFF2-40B4-BE49-F238E27FC236}">
                <a16:creationId xmlns:a16="http://schemas.microsoft.com/office/drawing/2014/main" id="{8B45CCAA-9CE2-4E54-98DC-07462E4FFFAC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553200" y="3886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30" name="Line 426">
            <a:extLst>
              <a:ext uri="{FF2B5EF4-FFF2-40B4-BE49-F238E27FC236}">
                <a16:creationId xmlns:a16="http://schemas.microsoft.com/office/drawing/2014/main" id="{15521BEE-C8FF-499A-B870-41220C24015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3886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31" name="Line 427">
            <a:extLst>
              <a:ext uri="{FF2B5EF4-FFF2-40B4-BE49-F238E27FC236}">
                <a16:creationId xmlns:a16="http://schemas.microsoft.com/office/drawing/2014/main" id="{5E3D0E36-02C5-41C5-BD8E-20190E52C164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705600" y="3886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32" name="Line 428">
            <a:extLst>
              <a:ext uri="{FF2B5EF4-FFF2-40B4-BE49-F238E27FC236}">
                <a16:creationId xmlns:a16="http://schemas.microsoft.com/office/drawing/2014/main" id="{DD9A8E14-9CCE-431C-A9DB-C6EBA7B262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3886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33" name="Line 429">
            <a:extLst>
              <a:ext uri="{FF2B5EF4-FFF2-40B4-BE49-F238E27FC236}">
                <a16:creationId xmlns:a16="http://schemas.microsoft.com/office/drawing/2014/main" id="{E6ED8760-2731-4E4A-B02F-161CD8E46C12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858000" y="3886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34" name="Line 430">
            <a:extLst>
              <a:ext uri="{FF2B5EF4-FFF2-40B4-BE49-F238E27FC236}">
                <a16:creationId xmlns:a16="http://schemas.microsoft.com/office/drawing/2014/main" id="{5798C654-EBFF-46E1-B673-7385194C8EA0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3886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35" name="Line 431">
            <a:extLst>
              <a:ext uri="{FF2B5EF4-FFF2-40B4-BE49-F238E27FC236}">
                <a16:creationId xmlns:a16="http://schemas.microsoft.com/office/drawing/2014/main" id="{B59886F2-A474-41DE-81BD-8DF99562D548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010400" y="38862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36" name="Line 432">
            <a:extLst>
              <a:ext uri="{FF2B5EF4-FFF2-40B4-BE49-F238E27FC236}">
                <a16:creationId xmlns:a16="http://schemas.microsoft.com/office/drawing/2014/main" id="{09E0F0CB-18E5-4D89-AD41-BFEAE2FAD00C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40386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37" name="Line 433">
            <a:extLst>
              <a:ext uri="{FF2B5EF4-FFF2-40B4-BE49-F238E27FC236}">
                <a16:creationId xmlns:a16="http://schemas.microsoft.com/office/drawing/2014/main" id="{DA24ED36-3D3A-4A46-AD3E-F08A5022CFAE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010400" y="40386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38" name="Line 434">
            <a:extLst>
              <a:ext uri="{FF2B5EF4-FFF2-40B4-BE49-F238E27FC236}">
                <a16:creationId xmlns:a16="http://schemas.microsoft.com/office/drawing/2014/main" id="{B2557DA6-2320-4A5A-B682-CB0FBFAAD8A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40386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39" name="Line 435">
            <a:extLst>
              <a:ext uri="{FF2B5EF4-FFF2-40B4-BE49-F238E27FC236}">
                <a16:creationId xmlns:a16="http://schemas.microsoft.com/office/drawing/2014/main" id="{AA4CA34F-FE6D-4610-A2B3-8AED473AE029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162800" y="40386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40" name="Line 436">
            <a:extLst>
              <a:ext uri="{FF2B5EF4-FFF2-40B4-BE49-F238E27FC236}">
                <a16:creationId xmlns:a16="http://schemas.microsoft.com/office/drawing/2014/main" id="{6F3B59BC-DF35-4807-A701-82278DD739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41910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541" name="Line 437">
            <a:extLst>
              <a:ext uri="{FF2B5EF4-FFF2-40B4-BE49-F238E27FC236}">
                <a16:creationId xmlns:a16="http://schemas.microsoft.com/office/drawing/2014/main" id="{B67E121C-1E74-4C38-AACB-EDDF448616DE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162800" y="4191000"/>
            <a:ext cx="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5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5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5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5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5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5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5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5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5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5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5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5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5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5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5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5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5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5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75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5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75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75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75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5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75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75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75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75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75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75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7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7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7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7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75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7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75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7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75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75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75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75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75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75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75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75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75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75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75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75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75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75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75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75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75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75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75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7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 nodeType="clickPar">
                      <p:stCondLst>
                        <p:cond delay="indefinite"/>
                      </p:stCondLst>
                      <p:childTnLst>
                        <p:par>
                          <p:cTn id="2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7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7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7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7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7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7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7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7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7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7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7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7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7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7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7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75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75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7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75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7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75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7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17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75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75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175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75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175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175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75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75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175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175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75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75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175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175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175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175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175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175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175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 nodeType="clickPar">
                      <p:stCondLst>
                        <p:cond delay="indefinite"/>
                      </p:stCondLst>
                      <p:childTnLst>
                        <p:par>
                          <p:cTn id="3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175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175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175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175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175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175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175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175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175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175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500"/>
                                        <p:tgtEl>
                                          <p:spTgt spid="175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175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17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17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17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17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7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17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175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500"/>
                                        <p:tgtEl>
                                          <p:spTgt spid="175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17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500"/>
                                        <p:tgtEl>
                                          <p:spTgt spid="17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17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175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17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500"/>
                                        <p:tgtEl>
                                          <p:spTgt spid="175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17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175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500"/>
                                        <p:tgtEl>
                                          <p:spTgt spid="175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500"/>
                                        <p:tgtEl>
                                          <p:spTgt spid="175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500"/>
                                        <p:tgtEl>
                                          <p:spTgt spid="175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500"/>
                                        <p:tgtEl>
                                          <p:spTgt spid="175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175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500"/>
                                        <p:tgtEl>
                                          <p:spTgt spid="175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500"/>
                                        <p:tgtEl>
                                          <p:spTgt spid="175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175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6" dur="500"/>
                                        <p:tgtEl>
                                          <p:spTgt spid="175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500"/>
                                        <p:tgtEl>
                                          <p:spTgt spid="175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500"/>
                                        <p:tgtEl>
                                          <p:spTgt spid="175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5" dur="500"/>
                                        <p:tgtEl>
                                          <p:spTgt spid="175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8" dur="500"/>
                                        <p:tgtEl>
                                          <p:spTgt spid="175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500"/>
                                        <p:tgtEl>
                                          <p:spTgt spid="175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175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7" dur="500"/>
                                        <p:tgtEl>
                                          <p:spTgt spid="175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0" dur="500"/>
                                        <p:tgtEl>
                                          <p:spTgt spid="175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500"/>
                                        <p:tgtEl>
                                          <p:spTgt spid="17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500"/>
                                        <p:tgtEl>
                                          <p:spTgt spid="175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175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2" dur="500"/>
                                        <p:tgtEl>
                                          <p:spTgt spid="175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500"/>
                                        <p:tgtEl>
                                          <p:spTgt spid="175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500"/>
                                        <p:tgtEl>
                                          <p:spTgt spid="175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1" dur="500"/>
                                        <p:tgtEl>
                                          <p:spTgt spid="175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500"/>
                                        <p:tgtEl>
                                          <p:spTgt spid="175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500"/>
                                        <p:tgtEl>
                                          <p:spTgt spid="175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500"/>
                                        <p:tgtEl>
                                          <p:spTgt spid="175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3" dur="500"/>
                                        <p:tgtEl>
                                          <p:spTgt spid="175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6" dur="500"/>
                                        <p:tgtEl>
                                          <p:spTgt spid="175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175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500"/>
                                        <p:tgtEl>
                                          <p:spTgt spid="175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5" dur="500"/>
                                        <p:tgtEl>
                                          <p:spTgt spid="175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8" dur="500"/>
                                        <p:tgtEl>
                                          <p:spTgt spid="175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500"/>
                                        <p:tgtEl>
                                          <p:spTgt spid="175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500"/>
                                        <p:tgtEl>
                                          <p:spTgt spid="175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7" dur="500"/>
                                        <p:tgtEl>
                                          <p:spTgt spid="175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0" dur="500"/>
                                        <p:tgtEl>
                                          <p:spTgt spid="175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500"/>
                                        <p:tgtEl>
                                          <p:spTgt spid="175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500"/>
                                        <p:tgtEl>
                                          <p:spTgt spid="17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9" dur="500"/>
                                        <p:tgtEl>
                                          <p:spTgt spid="175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2" dur="500"/>
                                        <p:tgtEl>
                                          <p:spTgt spid="175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500"/>
                                        <p:tgtEl>
                                          <p:spTgt spid="175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500"/>
                                        <p:tgtEl>
                                          <p:spTgt spid="175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1" dur="500"/>
                                        <p:tgtEl>
                                          <p:spTgt spid="175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500"/>
                                        <p:tgtEl>
                                          <p:spTgt spid="175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500"/>
                                        <p:tgtEl>
                                          <p:spTgt spid="175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500"/>
                                        <p:tgtEl>
                                          <p:spTgt spid="175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3" dur="500"/>
                                        <p:tgtEl>
                                          <p:spTgt spid="175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6" dur="500"/>
                                        <p:tgtEl>
                                          <p:spTgt spid="17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500"/>
                                        <p:tgtEl>
                                          <p:spTgt spid="17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500"/>
                                        <p:tgtEl>
                                          <p:spTgt spid="17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5" dur="500"/>
                                        <p:tgtEl>
                                          <p:spTgt spid="17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 nodeType="clickPar">
                      <p:stCondLst>
                        <p:cond delay="indefinite"/>
                      </p:stCondLst>
                      <p:childTnLst>
                        <p:par>
                          <p:cTn id="6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500"/>
                                        <p:tgtEl>
                                          <p:spTgt spid="17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3" dur="500"/>
                                        <p:tgtEl>
                                          <p:spTgt spid="17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6" dur="500"/>
                                        <p:tgtEl>
                                          <p:spTgt spid="17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500"/>
                                        <p:tgtEl>
                                          <p:spTgt spid="175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500"/>
                                        <p:tgtEl>
                                          <p:spTgt spid="175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5" dur="500"/>
                                        <p:tgtEl>
                                          <p:spTgt spid="175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8" dur="500"/>
                                        <p:tgtEl>
                                          <p:spTgt spid="175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500"/>
                                        <p:tgtEl>
                                          <p:spTgt spid="175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500"/>
                                        <p:tgtEl>
                                          <p:spTgt spid="175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7" dur="500"/>
                                        <p:tgtEl>
                                          <p:spTgt spid="175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0" dur="500"/>
                                        <p:tgtEl>
                                          <p:spTgt spid="175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500"/>
                                        <p:tgtEl>
                                          <p:spTgt spid="175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500"/>
                                        <p:tgtEl>
                                          <p:spTgt spid="175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500"/>
                                        <p:tgtEl>
                                          <p:spTgt spid="175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2" dur="500"/>
                                        <p:tgtEl>
                                          <p:spTgt spid="175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500"/>
                                        <p:tgtEl>
                                          <p:spTgt spid="17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500"/>
                                        <p:tgtEl>
                                          <p:spTgt spid="17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1" dur="500"/>
                                        <p:tgtEl>
                                          <p:spTgt spid="175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500"/>
                                        <p:tgtEl>
                                          <p:spTgt spid="175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500"/>
                                        <p:tgtEl>
                                          <p:spTgt spid="175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500"/>
                                        <p:tgtEl>
                                          <p:spTgt spid="175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3" dur="500"/>
                                        <p:tgtEl>
                                          <p:spTgt spid="175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6" dur="500"/>
                                        <p:tgtEl>
                                          <p:spTgt spid="175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500"/>
                                        <p:tgtEl>
                                          <p:spTgt spid="175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500"/>
                                        <p:tgtEl>
                                          <p:spTgt spid="175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5" dur="500"/>
                                        <p:tgtEl>
                                          <p:spTgt spid="175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8" dur="500"/>
                                        <p:tgtEl>
                                          <p:spTgt spid="175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500"/>
                                        <p:tgtEl>
                                          <p:spTgt spid="175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500"/>
                                        <p:tgtEl>
                                          <p:spTgt spid="175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7" dur="500"/>
                                        <p:tgtEl>
                                          <p:spTgt spid="175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0" dur="500"/>
                                        <p:tgtEl>
                                          <p:spTgt spid="175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500"/>
                                        <p:tgtEl>
                                          <p:spTgt spid="175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500"/>
                                        <p:tgtEl>
                                          <p:spTgt spid="175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500"/>
                                        <p:tgtEl>
                                          <p:spTgt spid="175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2" dur="500"/>
                                        <p:tgtEl>
                                          <p:spTgt spid="175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500"/>
                                        <p:tgtEl>
                                          <p:spTgt spid="175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500"/>
                                        <p:tgtEl>
                                          <p:spTgt spid="175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1" dur="500"/>
                                        <p:tgtEl>
                                          <p:spTgt spid="175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4" dur="500"/>
                                        <p:tgtEl>
                                          <p:spTgt spid="175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500"/>
                                        <p:tgtEl>
                                          <p:spTgt spid="175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500"/>
                                        <p:tgtEl>
                                          <p:spTgt spid="175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3" dur="500"/>
                                        <p:tgtEl>
                                          <p:spTgt spid="175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6" dur="500"/>
                                        <p:tgtEl>
                                          <p:spTgt spid="175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500"/>
                                        <p:tgtEl>
                                          <p:spTgt spid="175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500"/>
                                        <p:tgtEl>
                                          <p:spTgt spid="175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5" dur="500"/>
                                        <p:tgtEl>
                                          <p:spTgt spid="175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8" dur="500"/>
                                        <p:tgtEl>
                                          <p:spTgt spid="175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500"/>
                                        <p:tgtEl>
                                          <p:spTgt spid="175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175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7" dur="500"/>
                                        <p:tgtEl>
                                          <p:spTgt spid="175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0" dur="500"/>
                                        <p:tgtEl>
                                          <p:spTgt spid="175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500"/>
                                        <p:tgtEl>
                                          <p:spTgt spid="175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500"/>
                                        <p:tgtEl>
                                          <p:spTgt spid="175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175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542" grpId="0" animBg="1"/>
      <p:bldP spid="175184" grpId="0" animBg="1"/>
      <p:bldP spid="175310" grpId="0" animBg="1"/>
      <p:bldP spid="175311" grpId="0" animBg="1"/>
      <p:bldP spid="175312" grpId="0" animBg="1"/>
      <p:bldP spid="175313" grpId="0" animBg="1"/>
      <p:bldP spid="175314" grpId="0" animBg="1"/>
      <p:bldP spid="175315" grpId="0" animBg="1"/>
      <p:bldP spid="175316" grpId="0" animBg="1"/>
      <p:bldP spid="175317" grpId="0" animBg="1"/>
      <p:bldP spid="175318" grpId="0" animBg="1"/>
      <p:bldP spid="175319" grpId="0" animBg="1"/>
      <p:bldP spid="175320" grpId="0" animBg="1"/>
      <p:bldP spid="175321" grpId="0" animBg="1"/>
      <p:bldP spid="175322" grpId="0" animBg="1"/>
      <p:bldP spid="175323" grpId="0" animBg="1"/>
      <p:bldP spid="175324" grpId="0" animBg="1"/>
      <p:bldP spid="175325" grpId="0" animBg="1"/>
      <p:bldP spid="175326" grpId="0" animBg="1"/>
      <p:bldP spid="175327" grpId="0" animBg="1"/>
      <p:bldP spid="175328" grpId="0" animBg="1"/>
      <p:bldP spid="175329" grpId="0" animBg="1"/>
      <p:bldP spid="175330" grpId="0" animBg="1"/>
      <p:bldP spid="175331" grpId="0" animBg="1"/>
      <p:bldP spid="175332" grpId="0" animBg="1"/>
      <p:bldP spid="175333" grpId="0" animBg="1"/>
      <p:bldP spid="175334" grpId="0" animBg="1"/>
      <p:bldP spid="175335" grpId="0" animBg="1"/>
      <p:bldP spid="175336" grpId="0" animBg="1"/>
      <p:bldP spid="175337" grpId="0" animBg="1"/>
      <p:bldP spid="175338" grpId="0" animBg="1"/>
      <p:bldP spid="175339" grpId="0" animBg="1"/>
      <p:bldP spid="175340" grpId="0" animBg="1"/>
      <p:bldP spid="175341" grpId="0" animBg="1"/>
      <p:bldP spid="175342" grpId="0" animBg="1"/>
      <p:bldP spid="175343" grpId="0" animBg="1"/>
      <p:bldP spid="175344" grpId="0" animBg="1"/>
      <p:bldP spid="175345" grpId="0" animBg="1"/>
      <p:bldP spid="175346" grpId="0" animBg="1"/>
      <p:bldP spid="175347" grpId="0" animBg="1"/>
      <p:bldP spid="175348" grpId="0" animBg="1"/>
      <p:bldP spid="175349" grpId="0" animBg="1"/>
      <p:bldP spid="175350" grpId="0" animBg="1"/>
      <p:bldP spid="175351" grpId="0" animBg="1"/>
      <p:bldP spid="175352" grpId="0" animBg="1"/>
      <p:bldP spid="175353" grpId="0" animBg="1"/>
      <p:bldP spid="175354" grpId="0" animBg="1"/>
      <p:bldP spid="175355" grpId="0" animBg="1"/>
      <p:bldP spid="175356" grpId="0" animBg="1"/>
      <p:bldP spid="175357" grpId="0" animBg="1"/>
      <p:bldP spid="175358" grpId="0" animBg="1"/>
      <p:bldP spid="175359" grpId="0" animBg="1"/>
      <p:bldP spid="175360" grpId="0" animBg="1"/>
      <p:bldP spid="175361" grpId="0" animBg="1"/>
      <p:bldP spid="175362" grpId="0" animBg="1"/>
      <p:bldP spid="175363" grpId="0" animBg="1"/>
      <p:bldP spid="175364" grpId="0" animBg="1"/>
      <p:bldP spid="175365" grpId="0" animBg="1"/>
      <p:bldP spid="175366" grpId="0" animBg="1"/>
      <p:bldP spid="175367" grpId="0" animBg="1"/>
      <p:bldP spid="175368" grpId="0" animBg="1"/>
      <p:bldP spid="175369" grpId="0" animBg="1"/>
      <p:bldP spid="175370" grpId="0" animBg="1"/>
      <p:bldP spid="175371" grpId="0" animBg="1"/>
      <p:bldP spid="175372" grpId="0" animBg="1"/>
      <p:bldP spid="175373" grpId="0" animBg="1"/>
      <p:bldP spid="175374" grpId="0" animBg="1"/>
      <p:bldP spid="175375" grpId="0" animBg="1"/>
      <p:bldP spid="175376" grpId="0" animBg="1"/>
      <p:bldP spid="175377" grpId="0" animBg="1"/>
      <p:bldP spid="175378" grpId="0" animBg="1"/>
      <p:bldP spid="175379" grpId="0" animBg="1"/>
      <p:bldP spid="175380" grpId="0" animBg="1"/>
      <p:bldP spid="175381" grpId="0" animBg="1"/>
      <p:bldP spid="175382" grpId="0" animBg="1"/>
      <p:bldP spid="175383" grpId="0" animBg="1"/>
      <p:bldP spid="175384" grpId="0" animBg="1"/>
      <p:bldP spid="175385" grpId="0" animBg="1"/>
      <p:bldP spid="175386" grpId="0" animBg="1"/>
      <p:bldP spid="175387" grpId="0" animBg="1"/>
      <p:bldP spid="175388" grpId="0" animBg="1"/>
      <p:bldP spid="175389" grpId="0" animBg="1"/>
      <p:bldP spid="175390" grpId="0" animBg="1"/>
      <p:bldP spid="175391" grpId="0" animBg="1"/>
      <p:bldP spid="175392" grpId="0" animBg="1"/>
      <p:bldP spid="175393" grpId="0" animBg="1"/>
      <p:bldP spid="175394" grpId="0" animBg="1"/>
      <p:bldP spid="175395" grpId="0" animBg="1"/>
      <p:bldP spid="175396" grpId="0" animBg="1"/>
      <p:bldP spid="175397" grpId="0" animBg="1"/>
      <p:bldP spid="175398" grpId="0" animBg="1"/>
      <p:bldP spid="175399" grpId="0" animBg="1"/>
      <p:bldP spid="175400" grpId="0" animBg="1"/>
      <p:bldP spid="175401" grpId="0" animBg="1"/>
      <p:bldP spid="175402" grpId="0" animBg="1"/>
      <p:bldP spid="175403" grpId="0" animBg="1"/>
      <p:bldP spid="175404" grpId="0" animBg="1"/>
      <p:bldP spid="175405" grpId="0" animBg="1"/>
      <p:bldP spid="175406" grpId="0" animBg="1"/>
      <p:bldP spid="175407" grpId="0" animBg="1"/>
      <p:bldP spid="175408" grpId="0" animBg="1"/>
      <p:bldP spid="175409" grpId="0" animBg="1"/>
      <p:bldP spid="175410" grpId="0" animBg="1"/>
      <p:bldP spid="175411" grpId="0" animBg="1"/>
      <p:bldP spid="175412" grpId="0" animBg="1"/>
      <p:bldP spid="175413" grpId="0" animBg="1"/>
      <p:bldP spid="175414" grpId="0" animBg="1"/>
      <p:bldP spid="175415" grpId="0" animBg="1"/>
      <p:bldP spid="175416" grpId="0" animBg="1"/>
      <p:bldP spid="175417" grpId="0" animBg="1"/>
      <p:bldP spid="175418" grpId="0" animBg="1"/>
      <p:bldP spid="175419" grpId="0" animBg="1"/>
      <p:bldP spid="175420" grpId="0" animBg="1"/>
      <p:bldP spid="175421" grpId="0" animBg="1"/>
      <p:bldP spid="175422" grpId="0" animBg="1"/>
      <p:bldP spid="175423" grpId="0" animBg="1"/>
      <p:bldP spid="175424" grpId="0" animBg="1"/>
      <p:bldP spid="175425" grpId="0" animBg="1"/>
      <p:bldP spid="175426" grpId="0" animBg="1"/>
      <p:bldP spid="1754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EE7B8B6-EC3A-45E6-85FC-4B10116652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What to Specify for a 3D Shape?</a:t>
            </a:r>
            <a:endParaRPr lang="en-US" alt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B75B1A2C-BC58-49C2-A23A-7BD74ABB67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CA" altLang="en-US">
                <a:solidFill>
                  <a:srgbClr val="3366FF"/>
                </a:solidFill>
              </a:rPr>
              <a:t>geometry</a:t>
            </a:r>
          </a:p>
          <a:p>
            <a:pPr lvl="1" eaLnBrk="1" hangingPunct="1"/>
            <a:r>
              <a:rPr lang="en-CA" altLang="en-US"/>
              <a:t>spatial positions</a:t>
            </a:r>
          </a:p>
          <a:p>
            <a:pPr lvl="1" eaLnBrk="1" hangingPunct="1"/>
            <a:r>
              <a:rPr lang="en-CA" altLang="en-US"/>
              <a:t>connectivity, inside/outside</a:t>
            </a:r>
          </a:p>
          <a:p>
            <a:pPr eaLnBrk="1" hangingPunct="1"/>
            <a:r>
              <a:rPr lang="en-CA" altLang="en-US">
                <a:solidFill>
                  <a:srgbClr val="3366FF"/>
                </a:solidFill>
              </a:rPr>
              <a:t>material properties</a:t>
            </a:r>
          </a:p>
          <a:p>
            <a:pPr lvl="1" eaLnBrk="1" hangingPunct="1"/>
            <a:r>
              <a:rPr lang="en-CA" altLang="en-US"/>
              <a:t>light reflectance &amp; texture</a:t>
            </a:r>
            <a:br>
              <a:rPr lang="en-CA" altLang="en-US"/>
            </a:br>
            <a:r>
              <a:rPr lang="en-CA" altLang="en-US"/>
              <a:t>(plastic, wood, metal, etc.)</a:t>
            </a:r>
          </a:p>
          <a:p>
            <a:pPr lvl="1" eaLnBrk="1" hangingPunct="1"/>
            <a:r>
              <a:rPr lang="en-CA" altLang="en-US"/>
              <a:t>other material properties</a:t>
            </a:r>
            <a:br>
              <a:rPr lang="en-CA" altLang="en-US"/>
            </a:br>
            <a:r>
              <a:rPr lang="en-CA" altLang="en-US"/>
              <a:t>(elasticity, mass, etc.)</a:t>
            </a:r>
          </a:p>
          <a:p>
            <a:pPr eaLnBrk="1" hangingPunct="1"/>
            <a:r>
              <a:rPr lang="en-CA" altLang="en-US">
                <a:solidFill>
                  <a:srgbClr val="3366FF"/>
                </a:solidFill>
              </a:rPr>
              <a:t>behavior/animation</a:t>
            </a:r>
          </a:p>
          <a:p>
            <a:pPr eaLnBrk="1" hangingPunct="1"/>
            <a:r>
              <a:rPr lang="en-CA" altLang="en-US"/>
              <a:t>more depending on specific applications</a:t>
            </a:r>
            <a:endParaRPr lang="en-US" altLang="en-US"/>
          </a:p>
        </p:txBody>
      </p:sp>
      <p:pic>
        <p:nvPicPr>
          <p:cNvPr id="16" name="Picture 15" descr="test.png">
            <a:extLst>
              <a:ext uri="{FF2B5EF4-FFF2-40B4-BE49-F238E27FC236}">
                <a16:creationId xmlns:a16="http://schemas.microsoft.com/office/drawing/2014/main" id="{D051B3C3-F0EA-4C67-BBFA-A38763937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81200"/>
            <a:ext cx="287496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test.png">
            <a:extLst>
              <a:ext uri="{FF2B5EF4-FFF2-40B4-BE49-F238E27FC236}">
                <a16:creationId xmlns:a16="http://schemas.microsoft.com/office/drawing/2014/main" id="{F7271F38-3FD5-4111-8576-9915D4A57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81200"/>
            <a:ext cx="287496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test.png">
            <a:extLst>
              <a:ext uri="{FF2B5EF4-FFF2-40B4-BE49-F238E27FC236}">
                <a16:creationId xmlns:a16="http://schemas.microsoft.com/office/drawing/2014/main" id="{FAA50856-9046-42C7-BDF3-9E15C3D38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81200"/>
            <a:ext cx="287496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test.png">
            <a:extLst>
              <a:ext uri="{FF2B5EF4-FFF2-40B4-BE49-F238E27FC236}">
                <a16:creationId xmlns:a16="http://schemas.microsoft.com/office/drawing/2014/main" id="{D6440E04-FC71-4DA7-84C8-55DA9B638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81200"/>
            <a:ext cx="287496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test.png">
            <a:extLst>
              <a:ext uri="{FF2B5EF4-FFF2-40B4-BE49-F238E27FC236}">
                <a16:creationId xmlns:a16="http://schemas.microsoft.com/office/drawing/2014/main" id="{5FCBB780-842D-4920-8297-60F1EA4A63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81200"/>
            <a:ext cx="287496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test.png">
            <a:extLst>
              <a:ext uri="{FF2B5EF4-FFF2-40B4-BE49-F238E27FC236}">
                <a16:creationId xmlns:a16="http://schemas.microsoft.com/office/drawing/2014/main" id="{C4D3D27E-8380-42D1-AFAF-8478A6D291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81200"/>
            <a:ext cx="287496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est.png">
            <a:extLst>
              <a:ext uri="{FF2B5EF4-FFF2-40B4-BE49-F238E27FC236}">
                <a16:creationId xmlns:a16="http://schemas.microsoft.com/office/drawing/2014/main" id="{CE0FF3BE-8DBE-42EF-8249-851622D22E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81200"/>
            <a:ext cx="287496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9.82659E-7 L 0.24584 -0.0945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-474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13E0B1F3-495E-4119-B2C7-C221A560BE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How to Specify a 3D Geometry?</a:t>
            </a:r>
            <a:endParaRPr lang="en-US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C039660-8B81-44C8-B045-AD75AC2831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CA" dirty="0">
                <a:solidFill>
                  <a:srgbClr val="3366FF"/>
                </a:solidFill>
                <a:ea typeface="ＭＳ Ｐゴシック" charset="0"/>
              </a:rPr>
              <a:t>boundary representations </a:t>
            </a:r>
            <a:r>
              <a:rPr lang="en-CA" dirty="0">
                <a:ea typeface="ＭＳ Ｐゴシック" charset="0"/>
              </a:rPr>
              <a:t>(b-reps)</a:t>
            </a:r>
          </a:p>
          <a:p>
            <a:pPr lvl="1" eaLnBrk="1" hangingPunct="1">
              <a:defRPr/>
            </a:pPr>
            <a:r>
              <a:rPr lang="en-CA" dirty="0">
                <a:ea typeface="ＭＳ Ｐゴシック" charset="0"/>
              </a:rPr>
              <a:t>meshes</a:t>
            </a:r>
          </a:p>
          <a:p>
            <a:pPr marL="457200" lvl="1" indent="0" eaLnBrk="1" hangingPunct="1">
              <a:buFontTx/>
              <a:buNone/>
              <a:defRPr/>
            </a:pPr>
            <a:r>
              <a:rPr lang="en-CA" dirty="0">
                <a:ea typeface="ＭＳ Ｐゴシック" charset="0"/>
              </a:rPr>
              <a:t>(piecewise linear approximations)</a:t>
            </a:r>
          </a:p>
          <a:p>
            <a:pPr eaLnBrk="1" hangingPunct="1">
              <a:defRPr/>
            </a:pPr>
            <a:r>
              <a:rPr lang="en-CA" dirty="0">
                <a:solidFill>
                  <a:srgbClr val="3366FF"/>
                </a:solidFill>
                <a:ea typeface="ＭＳ Ｐゴシック" charset="0"/>
              </a:rPr>
              <a:t>volume representations</a:t>
            </a:r>
          </a:p>
          <a:p>
            <a:pPr lvl="1" eaLnBrk="1" hangingPunct="1">
              <a:defRPr/>
            </a:pPr>
            <a:r>
              <a:rPr lang="en-CA" dirty="0">
                <a:ea typeface="ＭＳ Ｐゴシック" charset="0"/>
              </a:rPr>
              <a:t>voxel models</a:t>
            </a:r>
          </a:p>
          <a:p>
            <a:pPr lvl="1" eaLnBrk="1" hangingPunct="1">
              <a:defRPr/>
            </a:pPr>
            <a:r>
              <a:rPr lang="en-CA" dirty="0">
                <a:ea typeface="ＭＳ Ｐゴシック" charset="0"/>
              </a:rPr>
              <a:t>implicit surfaces</a:t>
            </a:r>
          </a:p>
          <a:p>
            <a:pPr lvl="1" eaLnBrk="1" hangingPunct="1">
              <a:defRPr/>
            </a:pPr>
            <a:r>
              <a:rPr lang="en-CA" dirty="0">
                <a:ea typeface="ＭＳ Ｐゴシック" charset="0"/>
              </a:rPr>
              <a:t>constructive solid geometry (CSG)</a:t>
            </a:r>
          </a:p>
          <a:p>
            <a:pPr lvl="1" eaLnBrk="1" hangingPunct="1">
              <a:defRPr/>
            </a:pPr>
            <a:r>
              <a:rPr lang="en-CA" dirty="0">
                <a:ea typeface="ＭＳ Ｐゴシック" charset="0"/>
              </a:rPr>
              <a:t>space partitioning</a:t>
            </a:r>
          </a:p>
          <a:p>
            <a:pPr lvl="2" eaLnBrk="1" hangingPunct="1">
              <a:defRPr/>
            </a:pPr>
            <a:r>
              <a:rPr lang="en-CA" dirty="0" err="1">
                <a:ea typeface="ＭＳ Ｐゴシック" charset="0"/>
              </a:rPr>
              <a:t>octrees</a:t>
            </a:r>
            <a:endParaRPr lang="en-US" dirty="0">
              <a:ea typeface="ＭＳ Ｐゴシック" charset="0"/>
            </a:endParaRPr>
          </a:p>
          <a:p>
            <a:pPr lvl="2" eaLnBrk="1" hangingPunct="1">
              <a:defRPr/>
            </a:pPr>
            <a:r>
              <a:rPr lang="en-CA" dirty="0">
                <a:ea typeface="ＭＳ Ｐゴシック" charset="0"/>
              </a:rPr>
              <a:t>binary space partitioning (BSP) trees</a:t>
            </a:r>
          </a:p>
        </p:txBody>
      </p:sp>
      <p:pic>
        <p:nvPicPr>
          <p:cNvPr id="6" name="Picture 5" descr="test.png">
            <a:extLst>
              <a:ext uri="{FF2B5EF4-FFF2-40B4-BE49-F238E27FC236}">
                <a16:creationId xmlns:a16="http://schemas.microsoft.com/office/drawing/2014/main" id="{D197A842-19DC-420A-B7D7-585EEF735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219200"/>
            <a:ext cx="17970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 descr="B:\tobi-voxel.png">
            <a:extLst>
              <a:ext uri="{FF2B5EF4-FFF2-40B4-BE49-F238E27FC236}">
                <a16:creationId xmlns:a16="http://schemas.microsoft.com/office/drawing/2014/main" id="{E501B51A-2FE1-4F9F-AA88-A7A394C0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352800"/>
            <a:ext cx="2255838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4B47AF4-FAA1-42F8-BEC9-A777C71912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B-Reps: Piecewise-Linear Surfaces</a:t>
            </a:r>
            <a:endParaRPr lang="en-US" altLang="en-US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AA8F1DD4-FF8C-4306-B110-F3E1E313A3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CA" altLang="en-US">
                <a:solidFill>
                  <a:srgbClr val="3366FF"/>
                </a:solidFill>
              </a:rPr>
              <a:t>polygons</a:t>
            </a:r>
            <a:r>
              <a:rPr lang="en-CA" altLang="en-US"/>
              <a:t> define</a:t>
            </a:r>
            <a:br>
              <a:rPr lang="en-CA" altLang="en-US"/>
            </a:br>
            <a:r>
              <a:rPr lang="en-CA" altLang="en-US"/>
              <a:t>the surface of objects</a:t>
            </a:r>
          </a:p>
          <a:p>
            <a:pPr eaLnBrk="1" hangingPunct="1"/>
            <a:r>
              <a:rPr lang="en-CA" altLang="en-US">
                <a:solidFill>
                  <a:srgbClr val="3366FF"/>
                </a:solidFill>
              </a:rPr>
              <a:t>triangle meshes</a:t>
            </a:r>
          </a:p>
          <a:p>
            <a:pPr lvl="1" eaLnBrk="1" hangingPunct="1"/>
            <a:r>
              <a:rPr lang="en-CA" altLang="en-US"/>
              <a:t>polygon with</a:t>
            </a:r>
            <a:br>
              <a:rPr lang="en-CA" altLang="en-US"/>
            </a:br>
            <a:r>
              <a:rPr lang="en-CA" altLang="en-US"/>
              <a:t>fewest vertices</a:t>
            </a:r>
          </a:p>
          <a:p>
            <a:pPr lvl="1" eaLnBrk="1" hangingPunct="1"/>
            <a:r>
              <a:rPr lang="en-CA" altLang="en-US"/>
              <a:t>always convex &amp; planar</a:t>
            </a:r>
            <a:endParaRPr lang="en-CA" altLang="en-US">
              <a:cs typeface="Arial" panose="020B0604020202020204" pitchFamily="34" charset="0"/>
            </a:endParaRPr>
          </a:p>
          <a:p>
            <a:pPr eaLnBrk="1" hangingPunct="1"/>
            <a:r>
              <a:rPr lang="en-CA" altLang="en-US">
                <a:solidFill>
                  <a:srgbClr val="3366FF"/>
                </a:solidFill>
              </a:rPr>
              <a:t>triangle strips</a:t>
            </a:r>
            <a:r>
              <a:rPr lang="en-CA" altLang="en-US"/>
              <a:t>: </a:t>
            </a:r>
          </a:p>
          <a:p>
            <a:pPr lvl="1" eaLnBrk="1" hangingPunct="1"/>
            <a:r>
              <a:rPr lang="en-CA" altLang="en-US"/>
              <a:t>faster, more compact</a:t>
            </a:r>
          </a:p>
          <a:p>
            <a:pPr eaLnBrk="1" hangingPunct="1"/>
            <a:r>
              <a:rPr lang="en-CA" altLang="en-US"/>
              <a:t>more complex structures</a:t>
            </a:r>
          </a:p>
          <a:p>
            <a:pPr lvl="1" eaLnBrk="1" hangingPunct="1"/>
            <a:r>
              <a:rPr lang="en-CA" altLang="en-US"/>
              <a:t>winged edge</a:t>
            </a:r>
          </a:p>
          <a:p>
            <a:pPr eaLnBrk="1" hangingPunct="1">
              <a:buFontTx/>
              <a:buNone/>
            </a:pPr>
            <a:endParaRPr lang="en-US" alt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9970DA-8081-4675-94FE-C6EBC97B65F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934200" y="5181600"/>
            <a:ext cx="1295400" cy="762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363BAC-2309-4A1A-B3C9-DA1B25AEFC6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6972300" y="3924300"/>
            <a:ext cx="685800" cy="609600"/>
          </a:xfrm>
          <a:prstGeom prst="line">
            <a:avLst/>
          </a:prstGeom>
          <a:noFill/>
          <a:ln w="1905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E6B3EE-07E2-4E8F-A866-268124B82AB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620000" y="3886200"/>
            <a:ext cx="838200" cy="685800"/>
          </a:xfrm>
          <a:prstGeom prst="line">
            <a:avLst/>
          </a:prstGeom>
          <a:noFill/>
          <a:ln w="1905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BCA569-4685-406A-8BEA-3191778F33D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6705600" y="5867400"/>
            <a:ext cx="838200" cy="304800"/>
          </a:xfrm>
          <a:prstGeom prst="line">
            <a:avLst/>
          </a:prstGeom>
          <a:noFill/>
          <a:ln w="1905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C489CB-BDB5-4997-A6B4-D342FAA7674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543800" y="5867400"/>
            <a:ext cx="685800" cy="381000"/>
          </a:xfrm>
          <a:prstGeom prst="line">
            <a:avLst/>
          </a:prstGeom>
          <a:noFill/>
          <a:ln w="1905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Arc 19">
            <a:extLst>
              <a:ext uri="{FF2B5EF4-FFF2-40B4-BE49-F238E27FC236}">
                <a16:creationId xmlns:a16="http://schemas.microsoft.com/office/drawing/2014/main" id="{EAF05769-9BBE-4DDA-98E7-7D8031774887}"/>
              </a:ext>
            </a:extLst>
          </p:cNvPr>
          <p:cNvSpPr/>
          <p:nvPr/>
        </p:nvSpPr>
        <p:spPr bwMode="auto">
          <a:xfrm rot="1353642">
            <a:off x="7250113" y="5635625"/>
            <a:ext cx="457200" cy="457200"/>
          </a:xfrm>
          <a:prstGeom prst="arc">
            <a:avLst/>
          </a:prstGeom>
          <a:noFill/>
          <a:ln w="19050" cap="rnd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anchor="ctr"/>
          <a:lstStyle/>
          <a:p>
            <a:pPr algn="ctr" eaLnBrk="1" hangingPunct="1">
              <a:spcBef>
                <a:spcPct val="20000"/>
              </a:spcBef>
              <a:buFontTx/>
              <a:buChar char="•"/>
              <a:defRPr/>
            </a:pPr>
            <a:endParaRPr lang="en-US">
              <a:latin typeface="Arial" charset="0"/>
              <a:ea typeface="+mn-ea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FBD0529-5C6A-4C47-80EE-97B1134869D0}"/>
              </a:ext>
            </a:extLst>
          </p:cNvPr>
          <p:cNvSpPr/>
          <p:nvPr/>
        </p:nvSpPr>
        <p:spPr bwMode="auto">
          <a:xfrm rot="13042744">
            <a:off x="7429500" y="4327525"/>
            <a:ext cx="685800" cy="623888"/>
          </a:xfrm>
          <a:prstGeom prst="arc">
            <a:avLst/>
          </a:prstGeom>
          <a:noFill/>
          <a:ln w="19050" cap="rnd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anchor="ctr"/>
          <a:lstStyle/>
          <a:p>
            <a:pPr algn="ctr" eaLnBrk="1" hangingPunct="1">
              <a:spcBef>
                <a:spcPct val="20000"/>
              </a:spcBef>
              <a:buFontTx/>
              <a:buChar char="•"/>
              <a:defRPr/>
            </a:pPr>
            <a:endParaRPr lang="en-US">
              <a:latin typeface="Arial" charset="0"/>
              <a:ea typeface="+mn-ea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54FEBB89-C66D-4C92-B1E3-F354609D0AB6}"/>
              </a:ext>
            </a:extLst>
          </p:cNvPr>
          <p:cNvSpPr/>
          <p:nvPr/>
        </p:nvSpPr>
        <p:spPr bwMode="auto">
          <a:xfrm rot="19279370">
            <a:off x="7496175" y="5251450"/>
            <a:ext cx="457200" cy="457200"/>
          </a:xfrm>
          <a:prstGeom prst="arc">
            <a:avLst/>
          </a:prstGeom>
          <a:noFill/>
          <a:ln w="19050" cap="rnd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anchor="ctr"/>
          <a:lstStyle/>
          <a:p>
            <a:pPr algn="ctr" eaLnBrk="1" hangingPunct="1">
              <a:spcBef>
                <a:spcPct val="20000"/>
              </a:spcBef>
              <a:buFontTx/>
              <a:buChar char="•"/>
              <a:defRPr/>
            </a:pPr>
            <a:endParaRPr lang="en-US">
              <a:latin typeface="Arial" charset="0"/>
              <a:ea typeface="+mn-ea"/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BD3591A-E300-4D96-9C72-C231F3EDFB8D}"/>
              </a:ext>
            </a:extLst>
          </p:cNvPr>
          <p:cNvSpPr/>
          <p:nvPr/>
        </p:nvSpPr>
        <p:spPr bwMode="auto">
          <a:xfrm rot="2320630" flipH="1">
            <a:off x="7205663" y="5245100"/>
            <a:ext cx="457200" cy="457200"/>
          </a:xfrm>
          <a:prstGeom prst="arc">
            <a:avLst/>
          </a:prstGeom>
          <a:noFill/>
          <a:ln w="19050" cap="rnd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anchor="ctr"/>
          <a:lstStyle/>
          <a:p>
            <a:pPr algn="ctr" eaLnBrk="1" hangingPunct="1">
              <a:spcBef>
                <a:spcPct val="20000"/>
              </a:spcBef>
              <a:buFontTx/>
              <a:buChar char="•"/>
              <a:defRPr/>
            </a:pPr>
            <a:endParaRPr lang="en-US">
              <a:latin typeface="Arial" charset="0"/>
              <a:ea typeface="+mn-ea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44D58B64-7B32-42B2-8067-4FE6D6843C48}"/>
              </a:ext>
            </a:extLst>
          </p:cNvPr>
          <p:cNvSpPr/>
          <p:nvPr/>
        </p:nvSpPr>
        <p:spPr bwMode="auto">
          <a:xfrm rot="20544602" flipH="1">
            <a:off x="7388225" y="5632450"/>
            <a:ext cx="457200" cy="457200"/>
          </a:xfrm>
          <a:prstGeom prst="arc">
            <a:avLst/>
          </a:prstGeom>
          <a:noFill/>
          <a:ln w="19050" cap="rnd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anchor="ctr"/>
          <a:lstStyle/>
          <a:p>
            <a:pPr algn="ctr" eaLnBrk="1" hangingPunct="1">
              <a:spcBef>
                <a:spcPct val="20000"/>
              </a:spcBef>
              <a:buFontTx/>
              <a:buChar char="•"/>
              <a:defRPr/>
            </a:pPr>
            <a:endParaRPr lang="en-US">
              <a:latin typeface="Arial" charset="0"/>
              <a:ea typeface="+mn-ea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E9B2436D-81E1-46A4-92C4-18670974BCE6}"/>
              </a:ext>
            </a:extLst>
          </p:cNvPr>
          <p:cNvSpPr/>
          <p:nvPr/>
        </p:nvSpPr>
        <p:spPr bwMode="auto">
          <a:xfrm rot="8980075" flipH="1">
            <a:off x="7119938" y="4318000"/>
            <a:ext cx="687387" cy="623888"/>
          </a:xfrm>
          <a:prstGeom prst="arc">
            <a:avLst/>
          </a:prstGeom>
          <a:noFill/>
          <a:ln w="19050" cap="rnd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anchor="ctr"/>
          <a:lstStyle/>
          <a:p>
            <a:pPr algn="ctr" eaLnBrk="1" hangingPunct="1">
              <a:spcBef>
                <a:spcPct val="20000"/>
              </a:spcBef>
              <a:buFontTx/>
              <a:buChar char="•"/>
              <a:defRPr/>
            </a:pPr>
            <a:endParaRPr lang="en-US">
              <a:latin typeface="Arial" charset="0"/>
              <a:ea typeface="+mn-ea"/>
            </a:endParaRPr>
          </a:p>
        </p:txBody>
      </p:sp>
      <p:grpSp>
        <p:nvGrpSpPr>
          <p:cNvPr id="2" name="Group 108">
            <a:extLst>
              <a:ext uri="{FF2B5EF4-FFF2-40B4-BE49-F238E27FC236}">
                <a16:creationId xmlns:a16="http://schemas.microsoft.com/office/drawing/2014/main" id="{AE89905B-C73E-4874-80F0-4A171BEED73C}"/>
              </a:ext>
            </a:extLst>
          </p:cNvPr>
          <p:cNvGrpSpPr>
            <a:grpSpLocks/>
          </p:cNvGrpSpPr>
          <p:nvPr/>
        </p:nvGrpSpPr>
        <p:grpSpPr bwMode="auto">
          <a:xfrm>
            <a:off x="5002213" y="1143000"/>
            <a:ext cx="3694112" cy="2514600"/>
            <a:chOff x="460" y="421"/>
            <a:chExt cx="4897" cy="3334"/>
          </a:xfrm>
        </p:grpSpPr>
        <p:sp>
          <p:nvSpPr>
            <p:cNvPr id="6172" name="Line 70">
              <a:extLst>
                <a:ext uri="{FF2B5EF4-FFF2-40B4-BE49-F238E27FC236}">
                  <a16:creationId xmlns:a16="http://schemas.microsoft.com/office/drawing/2014/main" id="{65B1E9B5-6A7C-4C57-B6A7-F642A2A8AF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55" y="421"/>
              <a:ext cx="281" cy="497"/>
            </a:xfrm>
            <a:prstGeom prst="line">
              <a:avLst/>
            </a:pr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3" name="Freeform 72">
              <a:extLst>
                <a:ext uri="{FF2B5EF4-FFF2-40B4-BE49-F238E27FC236}">
                  <a16:creationId xmlns:a16="http://schemas.microsoft.com/office/drawing/2014/main" id="{D02FA8A6-9BA8-4369-B77C-071162634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" y="890"/>
              <a:ext cx="3717" cy="983"/>
            </a:xfrm>
            <a:custGeom>
              <a:avLst/>
              <a:gdLst>
                <a:gd name="T0" fmla="*/ 3717 w 3717"/>
                <a:gd name="T1" fmla="*/ 608 h 983"/>
                <a:gd name="T2" fmla="*/ 3193 w 3717"/>
                <a:gd name="T3" fmla="*/ 28 h 983"/>
                <a:gd name="T4" fmla="*/ 2978 w 3717"/>
                <a:gd name="T5" fmla="*/ 608 h 983"/>
                <a:gd name="T6" fmla="*/ 2481 w 3717"/>
                <a:gd name="T7" fmla="*/ 0 h 983"/>
                <a:gd name="T8" fmla="*/ 2219 w 3717"/>
                <a:gd name="T9" fmla="*/ 599 h 983"/>
                <a:gd name="T10" fmla="*/ 1788 w 3717"/>
                <a:gd name="T11" fmla="*/ 0 h 983"/>
                <a:gd name="T12" fmla="*/ 1601 w 3717"/>
                <a:gd name="T13" fmla="*/ 618 h 983"/>
                <a:gd name="T14" fmla="*/ 1170 w 3717"/>
                <a:gd name="T15" fmla="*/ 84 h 983"/>
                <a:gd name="T16" fmla="*/ 1011 w 3717"/>
                <a:gd name="T17" fmla="*/ 721 h 983"/>
                <a:gd name="T18" fmla="*/ 590 w 3717"/>
                <a:gd name="T19" fmla="*/ 131 h 983"/>
                <a:gd name="T20" fmla="*/ 487 w 3717"/>
                <a:gd name="T21" fmla="*/ 814 h 983"/>
                <a:gd name="T22" fmla="*/ 112 w 3717"/>
                <a:gd name="T23" fmla="*/ 290 h 983"/>
                <a:gd name="T24" fmla="*/ 0 w 3717"/>
                <a:gd name="T25" fmla="*/ 983 h 9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717"/>
                <a:gd name="T40" fmla="*/ 0 h 983"/>
                <a:gd name="T41" fmla="*/ 3717 w 3717"/>
                <a:gd name="T42" fmla="*/ 983 h 98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717" h="983">
                  <a:moveTo>
                    <a:pt x="3717" y="608"/>
                  </a:moveTo>
                  <a:lnTo>
                    <a:pt x="3193" y="28"/>
                  </a:lnTo>
                  <a:lnTo>
                    <a:pt x="2978" y="608"/>
                  </a:lnTo>
                  <a:lnTo>
                    <a:pt x="2481" y="0"/>
                  </a:lnTo>
                  <a:lnTo>
                    <a:pt x="2219" y="599"/>
                  </a:lnTo>
                  <a:lnTo>
                    <a:pt x="1788" y="0"/>
                  </a:lnTo>
                  <a:lnTo>
                    <a:pt x="1601" y="618"/>
                  </a:lnTo>
                  <a:lnTo>
                    <a:pt x="1170" y="84"/>
                  </a:lnTo>
                  <a:lnTo>
                    <a:pt x="1011" y="721"/>
                  </a:lnTo>
                  <a:lnTo>
                    <a:pt x="590" y="131"/>
                  </a:lnTo>
                  <a:lnTo>
                    <a:pt x="487" y="814"/>
                  </a:lnTo>
                  <a:lnTo>
                    <a:pt x="112" y="290"/>
                  </a:lnTo>
                  <a:lnTo>
                    <a:pt x="0" y="983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4" name="Freeform 73">
              <a:extLst>
                <a:ext uri="{FF2B5EF4-FFF2-40B4-BE49-F238E27FC236}">
                  <a16:creationId xmlns:a16="http://schemas.microsoft.com/office/drawing/2014/main" id="{9320BEC0-E2AE-4C95-B9DB-9FDC96231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9" y="2294"/>
              <a:ext cx="1471" cy="1442"/>
            </a:xfrm>
            <a:custGeom>
              <a:avLst/>
              <a:gdLst>
                <a:gd name="T0" fmla="*/ 0 w 1471"/>
                <a:gd name="T1" fmla="*/ 112 h 1442"/>
                <a:gd name="T2" fmla="*/ 534 w 1471"/>
                <a:gd name="T3" fmla="*/ 0 h 1442"/>
                <a:gd name="T4" fmla="*/ 478 w 1471"/>
                <a:gd name="T5" fmla="*/ 693 h 1442"/>
                <a:gd name="T6" fmla="*/ 984 w 1471"/>
                <a:gd name="T7" fmla="*/ 562 h 1442"/>
                <a:gd name="T8" fmla="*/ 956 w 1471"/>
                <a:gd name="T9" fmla="*/ 1273 h 1442"/>
                <a:gd name="T10" fmla="*/ 1471 w 1471"/>
                <a:gd name="T11" fmla="*/ 1142 h 1442"/>
                <a:gd name="T12" fmla="*/ 1471 w 1471"/>
                <a:gd name="T13" fmla="*/ 1442 h 14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71"/>
                <a:gd name="T22" fmla="*/ 0 h 1442"/>
                <a:gd name="T23" fmla="*/ 1471 w 1471"/>
                <a:gd name="T24" fmla="*/ 1442 h 14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71" h="1442">
                  <a:moveTo>
                    <a:pt x="0" y="112"/>
                  </a:moveTo>
                  <a:lnTo>
                    <a:pt x="534" y="0"/>
                  </a:lnTo>
                  <a:lnTo>
                    <a:pt x="478" y="693"/>
                  </a:lnTo>
                  <a:lnTo>
                    <a:pt x="984" y="562"/>
                  </a:lnTo>
                  <a:lnTo>
                    <a:pt x="956" y="1273"/>
                  </a:lnTo>
                  <a:lnTo>
                    <a:pt x="1471" y="1142"/>
                  </a:lnTo>
                  <a:lnTo>
                    <a:pt x="1471" y="1442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5" name="Freeform 74">
              <a:extLst>
                <a:ext uri="{FF2B5EF4-FFF2-40B4-BE49-F238E27FC236}">
                  <a16:creationId xmlns:a16="http://schemas.microsoft.com/office/drawing/2014/main" id="{29FD6D91-3179-48F1-BF2A-F6ABD1E3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" y="2135"/>
              <a:ext cx="2753" cy="636"/>
            </a:xfrm>
            <a:custGeom>
              <a:avLst/>
              <a:gdLst>
                <a:gd name="T0" fmla="*/ 0 w 2753"/>
                <a:gd name="T1" fmla="*/ 28 h 636"/>
                <a:gd name="T2" fmla="*/ 468 w 2753"/>
                <a:gd name="T3" fmla="*/ 636 h 636"/>
                <a:gd name="T4" fmla="*/ 599 w 2753"/>
                <a:gd name="T5" fmla="*/ 0 h 636"/>
                <a:gd name="T6" fmla="*/ 1077 w 2753"/>
                <a:gd name="T7" fmla="*/ 599 h 636"/>
                <a:gd name="T8" fmla="*/ 1292 w 2753"/>
                <a:gd name="T9" fmla="*/ 0 h 636"/>
                <a:gd name="T10" fmla="*/ 1770 w 2753"/>
                <a:gd name="T11" fmla="*/ 590 h 636"/>
                <a:gd name="T12" fmla="*/ 2041 w 2753"/>
                <a:gd name="T13" fmla="*/ 0 h 636"/>
                <a:gd name="T14" fmla="*/ 2538 w 2753"/>
                <a:gd name="T15" fmla="*/ 636 h 636"/>
                <a:gd name="T16" fmla="*/ 2753 w 2753"/>
                <a:gd name="T17" fmla="*/ 262 h 6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53"/>
                <a:gd name="T28" fmla="*/ 0 h 636"/>
                <a:gd name="T29" fmla="*/ 2753 w 2753"/>
                <a:gd name="T30" fmla="*/ 636 h 6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53" h="636">
                  <a:moveTo>
                    <a:pt x="0" y="28"/>
                  </a:moveTo>
                  <a:lnTo>
                    <a:pt x="468" y="636"/>
                  </a:lnTo>
                  <a:lnTo>
                    <a:pt x="599" y="0"/>
                  </a:lnTo>
                  <a:lnTo>
                    <a:pt x="1077" y="599"/>
                  </a:lnTo>
                  <a:lnTo>
                    <a:pt x="1292" y="0"/>
                  </a:lnTo>
                  <a:lnTo>
                    <a:pt x="1770" y="590"/>
                  </a:lnTo>
                  <a:lnTo>
                    <a:pt x="2041" y="0"/>
                  </a:lnTo>
                  <a:lnTo>
                    <a:pt x="2538" y="636"/>
                  </a:lnTo>
                  <a:lnTo>
                    <a:pt x="2753" y="262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6" name="Freeform 75">
              <a:extLst>
                <a:ext uri="{FF2B5EF4-FFF2-40B4-BE49-F238E27FC236}">
                  <a16:creationId xmlns:a16="http://schemas.microsoft.com/office/drawing/2014/main" id="{AABFB1D6-97AF-4ACE-8820-F085C94F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3" y="2771"/>
              <a:ext cx="1067" cy="984"/>
            </a:xfrm>
            <a:custGeom>
              <a:avLst/>
              <a:gdLst>
                <a:gd name="T0" fmla="*/ 0 w 1067"/>
                <a:gd name="T1" fmla="*/ 85 h 984"/>
                <a:gd name="T2" fmla="*/ 571 w 1067"/>
                <a:gd name="T3" fmla="*/ 0 h 984"/>
                <a:gd name="T4" fmla="*/ 487 w 1067"/>
                <a:gd name="T5" fmla="*/ 656 h 984"/>
                <a:gd name="T6" fmla="*/ 1030 w 1067"/>
                <a:gd name="T7" fmla="*/ 590 h 984"/>
                <a:gd name="T8" fmla="*/ 1067 w 1067"/>
                <a:gd name="T9" fmla="*/ 984 h 9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7"/>
                <a:gd name="T16" fmla="*/ 0 h 984"/>
                <a:gd name="T17" fmla="*/ 1067 w 1067"/>
                <a:gd name="T18" fmla="*/ 984 h 9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7" h="984">
                  <a:moveTo>
                    <a:pt x="0" y="85"/>
                  </a:moveTo>
                  <a:lnTo>
                    <a:pt x="571" y="0"/>
                  </a:lnTo>
                  <a:lnTo>
                    <a:pt x="487" y="656"/>
                  </a:lnTo>
                  <a:lnTo>
                    <a:pt x="1030" y="590"/>
                  </a:lnTo>
                  <a:lnTo>
                    <a:pt x="1067" y="984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7" name="Freeform 76">
              <a:extLst>
                <a:ext uri="{FF2B5EF4-FFF2-40B4-BE49-F238E27FC236}">
                  <a16:creationId xmlns:a16="http://schemas.microsoft.com/office/drawing/2014/main" id="{CB62CB7E-A1EA-4AE5-9249-88F5AFC05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2" y="2725"/>
              <a:ext cx="1657" cy="627"/>
            </a:xfrm>
            <a:custGeom>
              <a:avLst/>
              <a:gdLst>
                <a:gd name="T0" fmla="*/ 0 w 1657"/>
                <a:gd name="T1" fmla="*/ 18 h 627"/>
                <a:gd name="T2" fmla="*/ 487 w 1657"/>
                <a:gd name="T3" fmla="*/ 580 h 627"/>
                <a:gd name="T4" fmla="*/ 693 w 1657"/>
                <a:gd name="T5" fmla="*/ 0 h 627"/>
                <a:gd name="T6" fmla="*/ 1133 w 1657"/>
                <a:gd name="T7" fmla="*/ 627 h 627"/>
                <a:gd name="T8" fmla="*/ 1461 w 1657"/>
                <a:gd name="T9" fmla="*/ 46 h 627"/>
                <a:gd name="T10" fmla="*/ 1657 w 1657"/>
                <a:gd name="T11" fmla="*/ 384 h 6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57"/>
                <a:gd name="T19" fmla="*/ 0 h 627"/>
                <a:gd name="T20" fmla="*/ 1657 w 1657"/>
                <a:gd name="T21" fmla="*/ 627 h 6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57" h="627">
                  <a:moveTo>
                    <a:pt x="0" y="18"/>
                  </a:moveTo>
                  <a:lnTo>
                    <a:pt x="487" y="580"/>
                  </a:lnTo>
                  <a:lnTo>
                    <a:pt x="693" y="0"/>
                  </a:lnTo>
                  <a:lnTo>
                    <a:pt x="1133" y="627"/>
                  </a:lnTo>
                  <a:lnTo>
                    <a:pt x="1461" y="46"/>
                  </a:lnTo>
                  <a:lnTo>
                    <a:pt x="1657" y="384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8" name="Freeform 77">
              <a:extLst>
                <a:ext uri="{FF2B5EF4-FFF2-40B4-BE49-F238E27FC236}">
                  <a16:creationId xmlns:a16="http://schemas.microsoft.com/office/drawing/2014/main" id="{FED88646-6D23-479D-8DC3-F3DDFA769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" y="3305"/>
              <a:ext cx="646" cy="431"/>
            </a:xfrm>
            <a:custGeom>
              <a:avLst/>
              <a:gdLst>
                <a:gd name="T0" fmla="*/ 0 w 646"/>
                <a:gd name="T1" fmla="*/ 56 h 431"/>
                <a:gd name="T2" fmla="*/ 646 w 646"/>
                <a:gd name="T3" fmla="*/ 0 h 431"/>
                <a:gd name="T4" fmla="*/ 487 w 646"/>
                <a:gd name="T5" fmla="*/ 431 h 431"/>
                <a:gd name="T6" fmla="*/ 0 60000 65536"/>
                <a:gd name="T7" fmla="*/ 0 60000 65536"/>
                <a:gd name="T8" fmla="*/ 0 60000 65536"/>
                <a:gd name="T9" fmla="*/ 0 w 646"/>
                <a:gd name="T10" fmla="*/ 0 h 431"/>
                <a:gd name="T11" fmla="*/ 646 w 646"/>
                <a:gd name="T12" fmla="*/ 431 h 4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46" h="431">
                  <a:moveTo>
                    <a:pt x="0" y="56"/>
                  </a:moveTo>
                  <a:lnTo>
                    <a:pt x="646" y="0"/>
                  </a:lnTo>
                  <a:lnTo>
                    <a:pt x="487" y="431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9" name="Freeform 78">
              <a:extLst>
                <a:ext uri="{FF2B5EF4-FFF2-40B4-BE49-F238E27FC236}">
                  <a16:creationId xmlns:a16="http://schemas.microsoft.com/office/drawing/2014/main" id="{81EFB26B-3509-4222-A865-2A465F075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" y="440"/>
              <a:ext cx="637" cy="478"/>
            </a:xfrm>
            <a:custGeom>
              <a:avLst/>
              <a:gdLst>
                <a:gd name="T0" fmla="*/ 0 w 637"/>
                <a:gd name="T1" fmla="*/ 478 h 478"/>
                <a:gd name="T2" fmla="*/ 637 w 637"/>
                <a:gd name="T3" fmla="*/ 478 h 478"/>
                <a:gd name="T4" fmla="*/ 374 w 637"/>
                <a:gd name="T5" fmla="*/ 0 h 478"/>
                <a:gd name="T6" fmla="*/ 0 60000 65536"/>
                <a:gd name="T7" fmla="*/ 0 60000 65536"/>
                <a:gd name="T8" fmla="*/ 0 60000 65536"/>
                <a:gd name="T9" fmla="*/ 0 w 637"/>
                <a:gd name="T10" fmla="*/ 0 h 478"/>
                <a:gd name="T11" fmla="*/ 637 w 637"/>
                <a:gd name="T12" fmla="*/ 478 h 47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7" h="478">
                  <a:moveTo>
                    <a:pt x="0" y="478"/>
                  </a:moveTo>
                  <a:lnTo>
                    <a:pt x="637" y="478"/>
                  </a:lnTo>
                  <a:lnTo>
                    <a:pt x="374" y="0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80" name="Freeform 79">
              <a:extLst>
                <a:ext uri="{FF2B5EF4-FFF2-40B4-BE49-F238E27FC236}">
                  <a16:creationId xmlns:a16="http://schemas.microsoft.com/office/drawing/2014/main" id="{F3039AC1-E2E7-47F7-9B8D-F3D60A7B2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" y="918"/>
              <a:ext cx="402" cy="805"/>
            </a:xfrm>
            <a:custGeom>
              <a:avLst/>
              <a:gdLst>
                <a:gd name="T0" fmla="*/ 393 w 402"/>
                <a:gd name="T1" fmla="*/ 215 h 805"/>
                <a:gd name="T2" fmla="*/ 0 w 402"/>
                <a:gd name="T3" fmla="*/ 0 h 805"/>
                <a:gd name="T4" fmla="*/ 402 w 402"/>
                <a:gd name="T5" fmla="*/ 805 h 805"/>
                <a:gd name="T6" fmla="*/ 0 60000 65536"/>
                <a:gd name="T7" fmla="*/ 0 60000 65536"/>
                <a:gd name="T8" fmla="*/ 0 60000 65536"/>
                <a:gd name="T9" fmla="*/ 0 w 402"/>
                <a:gd name="T10" fmla="*/ 0 h 805"/>
                <a:gd name="T11" fmla="*/ 402 w 402"/>
                <a:gd name="T12" fmla="*/ 805 h 8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2" h="805">
                  <a:moveTo>
                    <a:pt x="393" y="215"/>
                  </a:moveTo>
                  <a:lnTo>
                    <a:pt x="0" y="0"/>
                  </a:lnTo>
                  <a:lnTo>
                    <a:pt x="402" y="805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81" name="Freeform 80">
              <a:extLst>
                <a:ext uri="{FF2B5EF4-FFF2-40B4-BE49-F238E27FC236}">
                  <a16:creationId xmlns:a16="http://schemas.microsoft.com/office/drawing/2014/main" id="{09BDB07F-2221-4B04-AB2B-21FE996FE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" y="646"/>
              <a:ext cx="768" cy="693"/>
            </a:xfrm>
            <a:custGeom>
              <a:avLst/>
              <a:gdLst>
                <a:gd name="T0" fmla="*/ 768 w 768"/>
                <a:gd name="T1" fmla="*/ 534 h 693"/>
                <a:gd name="T2" fmla="*/ 291 w 768"/>
                <a:gd name="T3" fmla="*/ 693 h 693"/>
                <a:gd name="T4" fmla="*/ 394 w 768"/>
                <a:gd name="T5" fmla="*/ 56 h 693"/>
                <a:gd name="T6" fmla="*/ 0 w 768"/>
                <a:gd name="T7" fmla="*/ 0 h 6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93"/>
                <a:gd name="T14" fmla="*/ 768 w 768"/>
                <a:gd name="T15" fmla="*/ 693 h 6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93">
                  <a:moveTo>
                    <a:pt x="768" y="534"/>
                  </a:moveTo>
                  <a:lnTo>
                    <a:pt x="291" y="693"/>
                  </a:lnTo>
                  <a:lnTo>
                    <a:pt x="394" y="56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82" name="Freeform 81">
              <a:extLst>
                <a:ext uri="{FF2B5EF4-FFF2-40B4-BE49-F238E27FC236}">
                  <a16:creationId xmlns:a16="http://schemas.microsoft.com/office/drawing/2014/main" id="{56330E09-0D4E-4DFA-9063-BA784525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" y="1339"/>
              <a:ext cx="1995" cy="2397"/>
            </a:xfrm>
            <a:custGeom>
              <a:avLst/>
              <a:gdLst>
                <a:gd name="T0" fmla="*/ 0 w 1995"/>
                <a:gd name="T1" fmla="*/ 66 h 2397"/>
                <a:gd name="T2" fmla="*/ 300 w 1995"/>
                <a:gd name="T3" fmla="*/ 0 h 2397"/>
                <a:gd name="T4" fmla="*/ 244 w 1995"/>
                <a:gd name="T5" fmla="*/ 702 h 2397"/>
                <a:gd name="T6" fmla="*/ 665 w 1995"/>
                <a:gd name="T7" fmla="*/ 534 h 2397"/>
                <a:gd name="T8" fmla="*/ 637 w 1995"/>
                <a:gd name="T9" fmla="*/ 1245 h 2397"/>
                <a:gd name="T10" fmla="*/ 1039 w 1995"/>
                <a:gd name="T11" fmla="*/ 1067 h 2397"/>
                <a:gd name="T12" fmla="*/ 1086 w 1995"/>
                <a:gd name="T13" fmla="*/ 1835 h 2397"/>
                <a:gd name="T14" fmla="*/ 1517 w 1995"/>
                <a:gd name="T15" fmla="*/ 1648 h 2397"/>
                <a:gd name="T16" fmla="*/ 1489 w 1995"/>
                <a:gd name="T17" fmla="*/ 2322 h 2397"/>
                <a:gd name="T18" fmla="*/ 1995 w 1995"/>
                <a:gd name="T19" fmla="*/ 2228 h 2397"/>
                <a:gd name="T20" fmla="*/ 1976 w 1995"/>
                <a:gd name="T21" fmla="*/ 2397 h 23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95"/>
                <a:gd name="T34" fmla="*/ 0 h 2397"/>
                <a:gd name="T35" fmla="*/ 1995 w 1995"/>
                <a:gd name="T36" fmla="*/ 2397 h 239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95" h="2397">
                  <a:moveTo>
                    <a:pt x="0" y="66"/>
                  </a:moveTo>
                  <a:lnTo>
                    <a:pt x="300" y="0"/>
                  </a:lnTo>
                  <a:lnTo>
                    <a:pt x="244" y="702"/>
                  </a:lnTo>
                  <a:lnTo>
                    <a:pt x="665" y="534"/>
                  </a:lnTo>
                  <a:lnTo>
                    <a:pt x="637" y="1245"/>
                  </a:lnTo>
                  <a:lnTo>
                    <a:pt x="1039" y="1067"/>
                  </a:lnTo>
                  <a:lnTo>
                    <a:pt x="1086" y="1835"/>
                  </a:lnTo>
                  <a:lnTo>
                    <a:pt x="1517" y="1648"/>
                  </a:lnTo>
                  <a:lnTo>
                    <a:pt x="1489" y="2322"/>
                  </a:lnTo>
                  <a:lnTo>
                    <a:pt x="1995" y="2228"/>
                  </a:lnTo>
                  <a:lnTo>
                    <a:pt x="1976" y="2397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83" name="Freeform 82">
              <a:extLst>
                <a:ext uri="{FF2B5EF4-FFF2-40B4-BE49-F238E27FC236}">
                  <a16:creationId xmlns:a16="http://schemas.microsoft.com/office/drawing/2014/main" id="{09F35EE4-91E4-4A7C-A393-6FC3C73B2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" y="2041"/>
              <a:ext cx="1077" cy="1695"/>
            </a:xfrm>
            <a:custGeom>
              <a:avLst/>
              <a:gdLst>
                <a:gd name="T0" fmla="*/ 0 w 1077"/>
                <a:gd name="T1" fmla="*/ 94 h 1695"/>
                <a:gd name="T2" fmla="*/ 234 w 1077"/>
                <a:gd name="T3" fmla="*/ 0 h 1695"/>
                <a:gd name="T4" fmla="*/ 215 w 1077"/>
                <a:gd name="T5" fmla="*/ 721 h 1695"/>
                <a:gd name="T6" fmla="*/ 646 w 1077"/>
                <a:gd name="T7" fmla="*/ 534 h 1695"/>
                <a:gd name="T8" fmla="*/ 646 w 1077"/>
                <a:gd name="T9" fmla="*/ 1320 h 1695"/>
                <a:gd name="T10" fmla="*/ 1077 w 1077"/>
                <a:gd name="T11" fmla="*/ 1133 h 1695"/>
                <a:gd name="T12" fmla="*/ 1068 w 1077"/>
                <a:gd name="T13" fmla="*/ 1695 h 16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77"/>
                <a:gd name="T22" fmla="*/ 0 h 1695"/>
                <a:gd name="T23" fmla="*/ 1077 w 1077"/>
                <a:gd name="T24" fmla="*/ 1695 h 169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77" h="1695">
                  <a:moveTo>
                    <a:pt x="0" y="94"/>
                  </a:moveTo>
                  <a:lnTo>
                    <a:pt x="234" y="0"/>
                  </a:lnTo>
                  <a:lnTo>
                    <a:pt x="215" y="721"/>
                  </a:lnTo>
                  <a:lnTo>
                    <a:pt x="646" y="534"/>
                  </a:lnTo>
                  <a:lnTo>
                    <a:pt x="646" y="1320"/>
                  </a:lnTo>
                  <a:lnTo>
                    <a:pt x="1077" y="1133"/>
                  </a:lnTo>
                  <a:lnTo>
                    <a:pt x="1068" y="1695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84" name="Freeform 83">
              <a:extLst>
                <a:ext uri="{FF2B5EF4-FFF2-40B4-BE49-F238E27FC236}">
                  <a16:creationId xmlns:a16="http://schemas.microsoft.com/office/drawing/2014/main" id="{AB96D482-2944-4323-8EB6-6A439C5A9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" y="3670"/>
              <a:ext cx="216" cy="85"/>
            </a:xfrm>
            <a:custGeom>
              <a:avLst/>
              <a:gdLst>
                <a:gd name="T0" fmla="*/ 0 w 216"/>
                <a:gd name="T1" fmla="*/ 85 h 85"/>
                <a:gd name="T2" fmla="*/ 216 w 216"/>
                <a:gd name="T3" fmla="*/ 0 h 85"/>
                <a:gd name="T4" fmla="*/ 187 w 216"/>
                <a:gd name="T5" fmla="*/ 75 h 85"/>
                <a:gd name="T6" fmla="*/ 0 60000 65536"/>
                <a:gd name="T7" fmla="*/ 0 60000 65536"/>
                <a:gd name="T8" fmla="*/ 0 60000 65536"/>
                <a:gd name="T9" fmla="*/ 0 w 216"/>
                <a:gd name="T10" fmla="*/ 0 h 85"/>
                <a:gd name="T11" fmla="*/ 216 w 216"/>
                <a:gd name="T12" fmla="*/ 85 h 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" h="85">
                  <a:moveTo>
                    <a:pt x="0" y="85"/>
                  </a:moveTo>
                  <a:lnTo>
                    <a:pt x="216" y="0"/>
                  </a:lnTo>
                  <a:lnTo>
                    <a:pt x="187" y="75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85" name="Freeform 84">
              <a:extLst>
                <a:ext uri="{FF2B5EF4-FFF2-40B4-BE49-F238E27FC236}">
                  <a16:creationId xmlns:a16="http://schemas.microsoft.com/office/drawing/2014/main" id="{086C3ED8-C912-41AC-BAD4-C08B00428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" y="2771"/>
              <a:ext cx="647" cy="974"/>
            </a:xfrm>
            <a:custGeom>
              <a:avLst/>
              <a:gdLst>
                <a:gd name="T0" fmla="*/ 0 w 647"/>
                <a:gd name="T1" fmla="*/ 103 h 974"/>
                <a:gd name="T2" fmla="*/ 206 w 647"/>
                <a:gd name="T3" fmla="*/ 0 h 974"/>
                <a:gd name="T4" fmla="*/ 244 w 647"/>
                <a:gd name="T5" fmla="*/ 796 h 974"/>
                <a:gd name="T6" fmla="*/ 637 w 647"/>
                <a:gd name="T7" fmla="*/ 590 h 974"/>
                <a:gd name="T8" fmla="*/ 647 w 647"/>
                <a:gd name="T9" fmla="*/ 974 h 9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7"/>
                <a:gd name="T16" fmla="*/ 0 h 974"/>
                <a:gd name="T17" fmla="*/ 647 w 647"/>
                <a:gd name="T18" fmla="*/ 974 h 9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7" h="974">
                  <a:moveTo>
                    <a:pt x="0" y="103"/>
                  </a:moveTo>
                  <a:lnTo>
                    <a:pt x="206" y="0"/>
                  </a:lnTo>
                  <a:lnTo>
                    <a:pt x="244" y="796"/>
                  </a:lnTo>
                  <a:lnTo>
                    <a:pt x="637" y="590"/>
                  </a:lnTo>
                  <a:lnTo>
                    <a:pt x="647" y="974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86" name="Freeform 85">
              <a:extLst>
                <a:ext uri="{FF2B5EF4-FFF2-40B4-BE49-F238E27FC236}">
                  <a16:creationId xmlns:a16="http://schemas.microsoft.com/office/drawing/2014/main" id="{898A1612-57F1-4F56-8D62-037799D6D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" y="440"/>
              <a:ext cx="477" cy="740"/>
            </a:xfrm>
            <a:custGeom>
              <a:avLst/>
              <a:gdLst>
                <a:gd name="T0" fmla="*/ 224 w 477"/>
                <a:gd name="T1" fmla="*/ 0 h 740"/>
                <a:gd name="T2" fmla="*/ 0 w 477"/>
                <a:gd name="T3" fmla="*/ 262 h 740"/>
                <a:gd name="T4" fmla="*/ 477 w 477"/>
                <a:gd name="T5" fmla="*/ 103 h 740"/>
                <a:gd name="T6" fmla="*/ 374 w 477"/>
                <a:gd name="T7" fmla="*/ 740 h 7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7"/>
                <a:gd name="T13" fmla="*/ 0 h 740"/>
                <a:gd name="T14" fmla="*/ 477 w 477"/>
                <a:gd name="T15" fmla="*/ 740 h 7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7" h="740">
                  <a:moveTo>
                    <a:pt x="224" y="0"/>
                  </a:moveTo>
                  <a:lnTo>
                    <a:pt x="0" y="262"/>
                  </a:lnTo>
                  <a:lnTo>
                    <a:pt x="477" y="103"/>
                  </a:lnTo>
                  <a:lnTo>
                    <a:pt x="374" y="740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87" name="Freeform 86">
              <a:extLst>
                <a:ext uri="{FF2B5EF4-FFF2-40B4-BE49-F238E27FC236}">
                  <a16:creationId xmlns:a16="http://schemas.microsoft.com/office/drawing/2014/main" id="{52D1E02E-6086-49F4-BA27-807293BC8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468"/>
              <a:ext cx="656" cy="553"/>
            </a:xfrm>
            <a:custGeom>
              <a:avLst/>
              <a:gdLst>
                <a:gd name="T0" fmla="*/ 0 w 656"/>
                <a:gd name="T1" fmla="*/ 75 h 553"/>
                <a:gd name="T2" fmla="*/ 375 w 656"/>
                <a:gd name="T3" fmla="*/ 553 h 553"/>
                <a:gd name="T4" fmla="*/ 656 w 656"/>
                <a:gd name="T5" fmla="*/ 0 h 553"/>
                <a:gd name="T6" fmla="*/ 0 60000 65536"/>
                <a:gd name="T7" fmla="*/ 0 60000 65536"/>
                <a:gd name="T8" fmla="*/ 0 60000 65536"/>
                <a:gd name="T9" fmla="*/ 0 w 656"/>
                <a:gd name="T10" fmla="*/ 0 h 553"/>
                <a:gd name="T11" fmla="*/ 656 w 656"/>
                <a:gd name="T12" fmla="*/ 553 h 5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56" h="553">
                  <a:moveTo>
                    <a:pt x="0" y="75"/>
                  </a:moveTo>
                  <a:lnTo>
                    <a:pt x="375" y="553"/>
                  </a:lnTo>
                  <a:lnTo>
                    <a:pt x="656" y="0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88" name="Freeform 87">
              <a:extLst>
                <a:ext uri="{FF2B5EF4-FFF2-40B4-BE49-F238E27FC236}">
                  <a16:creationId xmlns:a16="http://schemas.microsoft.com/office/drawing/2014/main" id="{1AD4EDDA-B430-4D70-9330-D4EDF211F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2" y="431"/>
              <a:ext cx="477" cy="543"/>
            </a:xfrm>
            <a:custGeom>
              <a:avLst/>
              <a:gdLst>
                <a:gd name="T0" fmla="*/ 0 w 477"/>
                <a:gd name="T1" fmla="*/ 28 h 543"/>
                <a:gd name="T2" fmla="*/ 243 w 477"/>
                <a:gd name="T3" fmla="*/ 543 h 543"/>
                <a:gd name="T4" fmla="*/ 477 w 477"/>
                <a:gd name="T5" fmla="*/ 0 h 543"/>
                <a:gd name="T6" fmla="*/ 0 60000 65536"/>
                <a:gd name="T7" fmla="*/ 0 60000 65536"/>
                <a:gd name="T8" fmla="*/ 0 60000 65536"/>
                <a:gd name="T9" fmla="*/ 0 w 477"/>
                <a:gd name="T10" fmla="*/ 0 h 543"/>
                <a:gd name="T11" fmla="*/ 477 w 477"/>
                <a:gd name="T12" fmla="*/ 543 h 5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7" h="543">
                  <a:moveTo>
                    <a:pt x="0" y="28"/>
                  </a:moveTo>
                  <a:lnTo>
                    <a:pt x="243" y="543"/>
                  </a:lnTo>
                  <a:lnTo>
                    <a:pt x="477" y="0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89" name="Freeform 88">
              <a:extLst>
                <a:ext uri="{FF2B5EF4-FFF2-40B4-BE49-F238E27FC236}">
                  <a16:creationId xmlns:a16="http://schemas.microsoft.com/office/drawing/2014/main" id="{418137B0-8421-4164-8AA0-8D6C795ED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4" y="421"/>
              <a:ext cx="505" cy="459"/>
            </a:xfrm>
            <a:custGeom>
              <a:avLst/>
              <a:gdLst>
                <a:gd name="T0" fmla="*/ 0 w 505"/>
                <a:gd name="T1" fmla="*/ 0 h 459"/>
                <a:gd name="T2" fmla="*/ 299 w 505"/>
                <a:gd name="T3" fmla="*/ 459 h 459"/>
                <a:gd name="T4" fmla="*/ 505 w 505"/>
                <a:gd name="T5" fmla="*/ 10 h 459"/>
                <a:gd name="T6" fmla="*/ 0 60000 65536"/>
                <a:gd name="T7" fmla="*/ 0 60000 65536"/>
                <a:gd name="T8" fmla="*/ 0 60000 65536"/>
                <a:gd name="T9" fmla="*/ 0 w 505"/>
                <a:gd name="T10" fmla="*/ 0 h 459"/>
                <a:gd name="T11" fmla="*/ 505 w 505"/>
                <a:gd name="T12" fmla="*/ 459 h 45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05" h="459">
                  <a:moveTo>
                    <a:pt x="0" y="0"/>
                  </a:moveTo>
                  <a:lnTo>
                    <a:pt x="299" y="459"/>
                  </a:lnTo>
                  <a:lnTo>
                    <a:pt x="505" y="10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90" name="Freeform 89">
              <a:extLst>
                <a:ext uri="{FF2B5EF4-FFF2-40B4-BE49-F238E27FC236}">
                  <a16:creationId xmlns:a16="http://schemas.microsoft.com/office/drawing/2014/main" id="{B2F86E7D-AE64-4E10-8DE8-78BCB3044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4" y="421"/>
              <a:ext cx="487" cy="469"/>
            </a:xfrm>
            <a:custGeom>
              <a:avLst/>
              <a:gdLst>
                <a:gd name="T0" fmla="*/ 0 w 487"/>
                <a:gd name="T1" fmla="*/ 10 h 469"/>
                <a:gd name="T2" fmla="*/ 262 w 487"/>
                <a:gd name="T3" fmla="*/ 469 h 469"/>
                <a:gd name="T4" fmla="*/ 487 w 487"/>
                <a:gd name="T5" fmla="*/ 0 h 469"/>
                <a:gd name="T6" fmla="*/ 0 60000 65536"/>
                <a:gd name="T7" fmla="*/ 0 60000 65536"/>
                <a:gd name="T8" fmla="*/ 0 60000 65536"/>
                <a:gd name="T9" fmla="*/ 0 w 487"/>
                <a:gd name="T10" fmla="*/ 0 h 469"/>
                <a:gd name="T11" fmla="*/ 487 w 487"/>
                <a:gd name="T12" fmla="*/ 469 h 46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7" h="469">
                  <a:moveTo>
                    <a:pt x="0" y="10"/>
                  </a:moveTo>
                  <a:lnTo>
                    <a:pt x="262" y="469"/>
                  </a:lnTo>
                  <a:lnTo>
                    <a:pt x="487" y="0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91" name="Line 90">
              <a:extLst>
                <a:ext uri="{FF2B5EF4-FFF2-40B4-BE49-F238E27FC236}">
                  <a16:creationId xmlns:a16="http://schemas.microsoft.com/office/drawing/2014/main" id="{717890BA-EDF1-47BE-B73E-F185066F0E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3" y="421"/>
              <a:ext cx="365" cy="497"/>
            </a:xfrm>
            <a:prstGeom prst="line">
              <a:avLst/>
            </a:pr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92" name="Line 91">
              <a:extLst>
                <a:ext uri="{FF2B5EF4-FFF2-40B4-BE49-F238E27FC236}">
                  <a16:creationId xmlns:a16="http://schemas.microsoft.com/office/drawing/2014/main" id="{9D7BE060-A7F0-485C-951A-3C9107CEC9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05" y="3352"/>
              <a:ext cx="421" cy="384"/>
            </a:xfrm>
            <a:prstGeom prst="line">
              <a:avLst/>
            </a:pr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93" name="Freeform 92">
              <a:extLst>
                <a:ext uri="{FF2B5EF4-FFF2-40B4-BE49-F238E27FC236}">
                  <a16:creationId xmlns:a16="http://schemas.microsoft.com/office/drawing/2014/main" id="{AC9E8382-2AA4-4A04-A5BE-8D4453132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" y="468"/>
              <a:ext cx="3727" cy="712"/>
            </a:xfrm>
            <a:custGeom>
              <a:avLst/>
              <a:gdLst>
                <a:gd name="T0" fmla="*/ 3727 w 3727"/>
                <a:gd name="T1" fmla="*/ 0 h 712"/>
                <a:gd name="T2" fmla="*/ 3605 w 3727"/>
                <a:gd name="T3" fmla="*/ 450 h 712"/>
                <a:gd name="T4" fmla="*/ 2884 w 3727"/>
                <a:gd name="T5" fmla="*/ 422 h 712"/>
                <a:gd name="T6" fmla="*/ 2200 w 3727"/>
                <a:gd name="T7" fmla="*/ 422 h 712"/>
                <a:gd name="T8" fmla="*/ 1582 w 3727"/>
                <a:gd name="T9" fmla="*/ 506 h 712"/>
                <a:gd name="T10" fmla="*/ 1002 w 3727"/>
                <a:gd name="T11" fmla="*/ 553 h 712"/>
                <a:gd name="T12" fmla="*/ 524 w 3727"/>
                <a:gd name="T13" fmla="*/ 712 h 712"/>
                <a:gd name="T14" fmla="*/ 150 w 3727"/>
                <a:gd name="T15" fmla="*/ 234 h 712"/>
                <a:gd name="T16" fmla="*/ 0 w 3727"/>
                <a:gd name="T17" fmla="*/ 0 h 7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727"/>
                <a:gd name="T28" fmla="*/ 0 h 712"/>
                <a:gd name="T29" fmla="*/ 3727 w 3727"/>
                <a:gd name="T30" fmla="*/ 712 h 7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727" h="712">
                  <a:moveTo>
                    <a:pt x="3727" y="0"/>
                  </a:moveTo>
                  <a:lnTo>
                    <a:pt x="3605" y="450"/>
                  </a:lnTo>
                  <a:lnTo>
                    <a:pt x="2884" y="422"/>
                  </a:lnTo>
                  <a:lnTo>
                    <a:pt x="2200" y="422"/>
                  </a:lnTo>
                  <a:lnTo>
                    <a:pt x="1582" y="506"/>
                  </a:lnTo>
                  <a:lnTo>
                    <a:pt x="1002" y="553"/>
                  </a:lnTo>
                  <a:lnTo>
                    <a:pt x="524" y="712"/>
                  </a:lnTo>
                  <a:lnTo>
                    <a:pt x="150" y="234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94" name="Freeform 93">
              <a:extLst>
                <a:ext uri="{FF2B5EF4-FFF2-40B4-BE49-F238E27FC236}">
                  <a16:creationId xmlns:a16="http://schemas.microsoft.com/office/drawing/2014/main" id="{1156ABC6-3927-4F0B-BEED-8D7386C86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" y="2491"/>
              <a:ext cx="918" cy="1226"/>
            </a:xfrm>
            <a:custGeom>
              <a:avLst/>
              <a:gdLst>
                <a:gd name="T0" fmla="*/ 0 w 918"/>
                <a:gd name="T1" fmla="*/ 0 h 1226"/>
                <a:gd name="T2" fmla="*/ 197 w 918"/>
                <a:gd name="T3" fmla="*/ 299 h 1226"/>
                <a:gd name="T4" fmla="*/ 618 w 918"/>
                <a:gd name="T5" fmla="*/ 880 h 1226"/>
                <a:gd name="T6" fmla="*/ 918 w 918"/>
                <a:gd name="T7" fmla="*/ 1226 h 12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8"/>
                <a:gd name="T13" fmla="*/ 0 h 1226"/>
                <a:gd name="T14" fmla="*/ 918 w 918"/>
                <a:gd name="T15" fmla="*/ 1226 h 12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8" h="1226">
                  <a:moveTo>
                    <a:pt x="0" y="0"/>
                  </a:moveTo>
                  <a:lnTo>
                    <a:pt x="197" y="299"/>
                  </a:lnTo>
                  <a:lnTo>
                    <a:pt x="618" y="880"/>
                  </a:lnTo>
                  <a:lnTo>
                    <a:pt x="918" y="1226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95" name="Freeform 94">
              <a:extLst>
                <a:ext uri="{FF2B5EF4-FFF2-40B4-BE49-F238E27FC236}">
                  <a16:creationId xmlns:a16="http://schemas.microsoft.com/office/drawing/2014/main" id="{24CD3297-E276-4CB2-8E40-74A82D62E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" y="3258"/>
              <a:ext cx="337" cy="459"/>
            </a:xfrm>
            <a:custGeom>
              <a:avLst/>
              <a:gdLst>
                <a:gd name="T0" fmla="*/ 0 w 337"/>
                <a:gd name="T1" fmla="*/ 0 h 459"/>
                <a:gd name="T2" fmla="*/ 216 w 337"/>
                <a:gd name="T3" fmla="*/ 319 h 459"/>
                <a:gd name="T4" fmla="*/ 337 w 337"/>
                <a:gd name="T5" fmla="*/ 459 h 459"/>
                <a:gd name="T6" fmla="*/ 0 60000 65536"/>
                <a:gd name="T7" fmla="*/ 0 60000 65536"/>
                <a:gd name="T8" fmla="*/ 0 60000 65536"/>
                <a:gd name="T9" fmla="*/ 0 w 337"/>
                <a:gd name="T10" fmla="*/ 0 h 459"/>
                <a:gd name="T11" fmla="*/ 337 w 337"/>
                <a:gd name="T12" fmla="*/ 459 h 45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7" h="459">
                  <a:moveTo>
                    <a:pt x="0" y="0"/>
                  </a:moveTo>
                  <a:lnTo>
                    <a:pt x="216" y="319"/>
                  </a:lnTo>
                  <a:lnTo>
                    <a:pt x="337" y="459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96" name="Freeform 95">
              <a:extLst>
                <a:ext uri="{FF2B5EF4-FFF2-40B4-BE49-F238E27FC236}">
                  <a16:creationId xmlns:a16="http://schemas.microsoft.com/office/drawing/2014/main" id="{33146E1E-4778-41E9-B2D7-EBC11A37F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5" y="2725"/>
              <a:ext cx="2275" cy="992"/>
            </a:xfrm>
            <a:custGeom>
              <a:avLst/>
              <a:gdLst>
                <a:gd name="T0" fmla="*/ 805 w 2275"/>
                <a:gd name="T1" fmla="*/ 992 h 992"/>
                <a:gd name="T2" fmla="*/ 478 w 2275"/>
                <a:gd name="T3" fmla="*/ 636 h 992"/>
                <a:gd name="T4" fmla="*/ 0 w 2275"/>
                <a:gd name="T5" fmla="*/ 37 h 992"/>
                <a:gd name="T6" fmla="*/ 637 w 2275"/>
                <a:gd name="T7" fmla="*/ 9 h 992"/>
                <a:gd name="T8" fmla="*/ 1330 w 2275"/>
                <a:gd name="T9" fmla="*/ 0 h 992"/>
                <a:gd name="T10" fmla="*/ 2069 w 2275"/>
                <a:gd name="T11" fmla="*/ 37 h 992"/>
                <a:gd name="T12" fmla="*/ 2275 w 2275"/>
                <a:gd name="T13" fmla="*/ 46 h 9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275"/>
                <a:gd name="T22" fmla="*/ 0 h 992"/>
                <a:gd name="T23" fmla="*/ 2275 w 2275"/>
                <a:gd name="T24" fmla="*/ 992 h 99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275" h="992">
                  <a:moveTo>
                    <a:pt x="805" y="992"/>
                  </a:moveTo>
                  <a:lnTo>
                    <a:pt x="478" y="636"/>
                  </a:lnTo>
                  <a:lnTo>
                    <a:pt x="0" y="37"/>
                  </a:lnTo>
                  <a:lnTo>
                    <a:pt x="637" y="9"/>
                  </a:lnTo>
                  <a:lnTo>
                    <a:pt x="1330" y="0"/>
                  </a:lnTo>
                  <a:lnTo>
                    <a:pt x="2069" y="37"/>
                  </a:lnTo>
                  <a:lnTo>
                    <a:pt x="2275" y="46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97" name="Freeform 96">
              <a:extLst>
                <a:ext uri="{FF2B5EF4-FFF2-40B4-BE49-F238E27FC236}">
                  <a16:creationId xmlns:a16="http://schemas.microsoft.com/office/drawing/2014/main" id="{A29C00EA-9BB5-466F-B23D-10EB0662A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468"/>
              <a:ext cx="412" cy="75"/>
            </a:xfrm>
            <a:custGeom>
              <a:avLst/>
              <a:gdLst>
                <a:gd name="T0" fmla="*/ 412 w 412"/>
                <a:gd name="T1" fmla="*/ 0 h 75"/>
                <a:gd name="T2" fmla="*/ 47 w 412"/>
                <a:gd name="T3" fmla="*/ 75 h 75"/>
                <a:gd name="T4" fmla="*/ 0 w 412"/>
                <a:gd name="T5" fmla="*/ 0 h 75"/>
                <a:gd name="T6" fmla="*/ 0 60000 65536"/>
                <a:gd name="T7" fmla="*/ 0 60000 65536"/>
                <a:gd name="T8" fmla="*/ 0 60000 65536"/>
                <a:gd name="T9" fmla="*/ 0 w 412"/>
                <a:gd name="T10" fmla="*/ 0 h 75"/>
                <a:gd name="T11" fmla="*/ 412 w 412"/>
                <a:gd name="T12" fmla="*/ 75 h 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2" h="75">
                  <a:moveTo>
                    <a:pt x="412" y="0"/>
                  </a:moveTo>
                  <a:lnTo>
                    <a:pt x="47" y="75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98" name="Freeform 97">
              <a:extLst>
                <a:ext uri="{FF2B5EF4-FFF2-40B4-BE49-F238E27FC236}">
                  <a16:creationId xmlns:a16="http://schemas.microsoft.com/office/drawing/2014/main" id="{4BDA43F1-0025-47DE-8241-81DB5CB81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" y="1723"/>
              <a:ext cx="1508" cy="1994"/>
            </a:xfrm>
            <a:custGeom>
              <a:avLst/>
              <a:gdLst>
                <a:gd name="T0" fmla="*/ 0 w 1508"/>
                <a:gd name="T1" fmla="*/ 0 h 1994"/>
                <a:gd name="T2" fmla="*/ 216 w 1508"/>
                <a:gd name="T3" fmla="*/ 318 h 1994"/>
                <a:gd name="T4" fmla="*/ 618 w 1508"/>
                <a:gd name="T5" fmla="*/ 871 h 1994"/>
                <a:gd name="T6" fmla="*/ 1049 w 1508"/>
                <a:gd name="T7" fmla="*/ 1451 h 1994"/>
                <a:gd name="T8" fmla="*/ 1508 w 1508"/>
                <a:gd name="T9" fmla="*/ 1994 h 19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08"/>
                <a:gd name="T16" fmla="*/ 0 h 1994"/>
                <a:gd name="T17" fmla="*/ 1508 w 1508"/>
                <a:gd name="T18" fmla="*/ 1994 h 19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08" h="1994">
                  <a:moveTo>
                    <a:pt x="0" y="0"/>
                  </a:moveTo>
                  <a:lnTo>
                    <a:pt x="216" y="318"/>
                  </a:lnTo>
                  <a:lnTo>
                    <a:pt x="618" y="871"/>
                  </a:lnTo>
                  <a:lnTo>
                    <a:pt x="1049" y="1451"/>
                  </a:lnTo>
                  <a:lnTo>
                    <a:pt x="1508" y="1994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99" name="Freeform 98">
              <a:extLst>
                <a:ext uri="{FF2B5EF4-FFF2-40B4-BE49-F238E27FC236}">
                  <a16:creationId xmlns:a16="http://schemas.microsoft.com/office/drawing/2014/main" id="{E8C16FC4-AEE4-4AC0-A19B-26C93177E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3" y="2107"/>
              <a:ext cx="3277" cy="1610"/>
            </a:xfrm>
            <a:custGeom>
              <a:avLst/>
              <a:gdLst>
                <a:gd name="T0" fmla="*/ 3277 w 3277"/>
                <a:gd name="T1" fmla="*/ 0 h 1610"/>
                <a:gd name="T2" fmla="*/ 2603 w 3277"/>
                <a:gd name="T3" fmla="*/ 28 h 1610"/>
                <a:gd name="T4" fmla="*/ 1864 w 3277"/>
                <a:gd name="T5" fmla="*/ 18 h 1610"/>
                <a:gd name="T6" fmla="*/ 1161 w 3277"/>
                <a:gd name="T7" fmla="*/ 28 h 1610"/>
                <a:gd name="T8" fmla="*/ 543 w 3277"/>
                <a:gd name="T9" fmla="*/ 56 h 1610"/>
                <a:gd name="T10" fmla="*/ 0 w 3277"/>
                <a:gd name="T11" fmla="*/ 187 h 1610"/>
                <a:gd name="T12" fmla="*/ 450 w 3277"/>
                <a:gd name="T13" fmla="*/ 749 h 1610"/>
                <a:gd name="T14" fmla="*/ 927 w 3277"/>
                <a:gd name="T15" fmla="*/ 1329 h 1610"/>
                <a:gd name="T16" fmla="*/ 1199 w 3277"/>
                <a:gd name="T17" fmla="*/ 1610 h 16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77"/>
                <a:gd name="T28" fmla="*/ 0 h 1610"/>
                <a:gd name="T29" fmla="*/ 3277 w 3277"/>
                <a:gd name="T30" fmla="*/ 1610 h 16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77" h="1610">
                  <a:moveTo>
                    <a:pt x="3277" y="0"/>
                  </a:moveTo>
                  <a:lnTo>
                    <a:pt x="2603" y="28"/>
                  </a:lnTo>
                  <a:lnTo>
                    <a:pt x="1864" y="18"/>
                  </a:lnTo>
                  <a:lnTo>
                    <a:pt x="1161" y="28"/>
                  </a:lnTo>
                  <a:lnTo>
                    <a:pt x="543" y="56"/>
                  </a:lnTo>
                  <a:lnTo>
                    <a:pt x="0" y="187"/>
                  </a:lnTo>
                  <a:lnTo>
                    <a:pt x="450" y="749"/>
                  </a:lnTo>
                  <a:lnTo>
                    <a:pt x="927" y="1329"/>
                  </a:lnTo>
                  <a:lnTo>
                    <a:pt x="1199" y="1610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00" name="Freeform 99">
              <a:extLst>
                <a:ext uri="{FF2B5EF4-FFF2-40B4-BE49-F238E27FC236}">
                  <a16:creationId xmlns:a16="http://schemas.microsoft.com/office/drawing/2014/main" id="{2BB46850-38BC-4375-A27B-5C0D24DC3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9" y="3305"/>
              <a:ext cx="1151" cy="412"/>
            </a:xfrm>
            <a:custGeom>
              <a:avLst/>
              <a:gdLst>
                <a:gd name="T0" fmla="*/ 290 w 1151"/>
                <a:gd name="T1" fmla="*/ 412 h 412"/>
                <a:gd name="T2" fmla="*/ 0 w 1151"/>
                <a:gd name="T3" fmla="*/ 0 h 412"/>
                <a:gd name="T4" fmla="*/ 646 w 1151"/>
                <a:gd name="T5" fmla="*/ 47 h 412"/>
                <a:gd name="T6" fmla="*/ 1151 w 1151"/>
                <a:gd name="T7" fmla="*/ 66 h 4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1"/>
                <a:gd name="T13" fmla="*/ 0 h 412"/>
                <a:gd name="T14" fmla="*/ 1151 w 1151"/>
                <a:gd name="T15" fmla="*/ 412 h 4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1" h="412">
                  <a:moveTo>
                    <a:pt x="290" y="412"/>
                  </a:moveTo>
                  <a:lnTo>
                    <a:pt x="0" y="0"/>
                  </a:lnTo>
                  <a:lnTo>
                    <a:pt x="646" y="47"/>
                  </a:lnTo>
                  <a:lnTo>
                    <a:pt x="1151" y="66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01" name="Freeform 100">
              <a:extLst>
                <a:ext uri="{FF2B5EF4-FFF2-40B4-BE49-F238E27FC236}">
                  <a16:creationId xmlns:a16="http://schemas.microsoft.com/office/drawing/2014/main" id="{93A39058-B700-4E1E-A0C5-A6FC71E58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" y="843"/>
              <a:ext cx="4185" cy="1030"/>
            </a:xfrm>
            <a:custGeom>
              <a:avLst/>
              <a:gdLst>
                <a:gd name="T0" fmla="*/ 4185 w 4185"/>
                <a:gd name="T1" fmla="*/ 0 h 1030"/>
                <a:gd name="T2" fmla="*/ 3830 w 4185"/>
                <a:gd name="T3" fmla="*/ 75 h 1030"/>
                <a:gd name="T4" fmla="*/ 3717 w 4185"/>
                <a:gd name="T5" fmla="*/ 655 h 1030"/>
                <a:gd name="T6" fmla="*/ 2978 w 4185"/>
                <a:gd name="T7" fmla="*/ 655 h 1030"/>
                <a:gd name="T8" fmla="*/ 2266 w 4185"/>
                <a:gd name="T9" fmla="*/ 655 h 1030"/>
                <a:gd name="T10" fmla="*/ 1601 w 4185"/>
                <a:gd name="T11" fmla="*/ 665 h 1030"/>
                <a:gd name="T12" fmla="*/ 1011 w 4185"/>
                <a:gd name="T13" fmla="*/ 768 h 1030"/>
                <a:gd name="T14" fmla="*/ 477 w 4185"/>
                <a:gd name="T15" fmla="*/ 870 h 1030"/>
                <a:gd name="T16" fmla="*/ 0 w 4185"/>
                <a:gd name="T17" fmla="*/ 1030 h 10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85"/>
                <a:gd name="T28" fmla="*/ 0 h 1030"/>
                <a:gd name="T29" fmla="*/ 4185 w 4185"/>
                <a:gd name="T30" fmla="*/ 1030 h 10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85" h="1030">
                  <a:moveTo>
                    <a:pt x="4185" y="0"/>
                  </a:moveTo>
                  <a:lnTo>
                    <a:pt x="3830" y="75"/>
                  </a:lnTo>
                  <a:lnTo>
                    <a:pt x="3717" y="655"/>
                  </a:lnTo>
                  <a:lnTo>
                    <a:pt x="2978" y="655"/>
                  </a:lnTo>
                  <a:lnTo>
                    <a:pt x="2266" y="655"/>
                  </a:lnTo>
                  <a:lnTo>
                    <a:pt x="1601" y="665"/>
                  </a:lnTo>
                  <a:lnTo>
                    <a:pt x="1011" y="768"/>
                  </a:lnTo>
                  <a:lnTo>
                    <a:pt x="477" y="870"/>
                  </a:lnTo>
                  <a:lnTo>
                    <a:pt x="0" y="1030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02" name="Freeform 101">
              <a:extLst>
                <a:ext uri="{FF2B5EF4-FFF2-40B4-BE49-F238E27FC236}">
                  <a16:creationId xmlns:a16="http://schemas.microsoft.com/office/drawing/2014/main" id="{A36965D2-0B93-427B-BC92-F0A7D4BC9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" y="927"/>
              <a:ext cx="637" cy="946"/>
            </a:xfrm>
            <a:custGeom>
              <a:avLst/>
              <a:gdLst>
                <a:gd name="T0" fmla="*/ 637 w 637"/>
                <a:gd name="T1" fmla="*/ 946 h 946"/>
                <a:gd name="T2" fmla="*/ 272 w 637"/>
                <a:gd name="T3" fmla="*/ 412 h 946"/>
                <a:gd name="T4" fmla="*/ 0 w 637"/>
                <a:gd name="T5" fmla="*/ 0 h 946"/>
                <a:gd name="T6" fmla="*/ 0 60000 65536"/>
                <a:gd name="T7" fmla="*/ 0 60000 65536"/>
                <a:gd name="T8" fmla="*/ 0 60000 65536"/>
                <a:gd name="T9" fmla="*/ 0 w 637"/>
                <a:gd name="T10" fmla="*/ 0 h 946"/>
                <a:gd name="T11" fmla="*/ 637 w 637"/>
                <a:gd name="T12" fmla="*/ 946 h 9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7" h="946">
                  <a:moveTo>
                    <a:pt x="637" y="946"/>
                  </a:moveTo>
                  <a:lnTo>
                    <a:pt x="272" y="412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03" name="Freeform 102">
              <a:extLst>
                <a:ext uri="{FF2B5EF4-FFF2-40B4-BE49-F238E27FC236}">
                  <a16:creationId xmlns:a16="http://schemas.microsoft.com/office/drawing/2014/main" id="{0503555A-8FB2-40B4-AC91-206EE1037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" y="1873"/>
              <a:ext cx="1489" cy="1844"/>
            </a:xfrm>
            <a:custGeom>
              <a:avLst/>
              <a:gdLst>
                <a:gd name="T0" fmla="*/ 0 w 1489"/>
                <a:gd name="T1" fmla="*/ 0 h 1844"/>
                <a:gd name="T2" fmla="*/ 374 w 1489"/>
                <a:gd name="T3" fmla="*/ 533 h 1844"/>
                <a:gd name="T4" fmla="*/ 852 w 1489"/>
                <a:gd name="T5" fmla="*/ 1114 h 1844"/>
                <a:gd name="T6" fmla="*/ 1330 w 1489"/>
                <a:gd name="T7" fmla="*/ 1694 h 1844"/>
                <a:gd name="T8" fmla="*/ 1489 w 1489"/>
                <a:gd name="T9" fmla="*/ 1844 h 18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9"/>
                <a:gd name="T16" fmla="*/ 0 h 1844"/>
                <a:gd name="T17" fmla="*/ 1489 w 1489"/>
                <a:gd name="T18" fmla="*/ 1844 h 18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9" h="1844">
                  <a:moveTo>
                    <a:pt x="0" y="0"/>
                  </a:moveTo>
                  <a:lnTo>
                    <a:pt x="374" y="533"/>
                  </a:lnTo>
                  <a:lnTo>
                    <a:pt x="852" y="1114"/>
                  </a:lnTo>
                  <a:lnTo>
                    <a:pt x="1330" y="1694"/>
                  </a:lnTo>
                  <a:lnTo>
                    <a:pt x="1489" y="1844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04" name="Line 103">
              <a:extLst>
                <a:ext uri="{FF2B5EF4-FFF2-40B4-BE49-F238E27FC236}">
                  <a16:creationId xmlns:a16="http://schemas.microsoft.com/office/drawing/2014/main" id="{8449F330-B3EA-49DE-98ED-1D7FA4C0CD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9" y="1732"/>
              <a:ext cx="113" cy="674"/>
            </a:xfrm>
            <a:prstGeom prst="line">
              <a:avLst/>
            </a:pr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05" name="Line 104">
              <a:extLst>
                <a:ext uri="{FF2B5EF4-FFF2-40B4-BE49-F238E27FC236}">
                  <a16:creationId xmlns:a16="http://schemas.microsoft.com/office/drawing/2014/main" id="{F2BB8C9A-A37B-48A2-BD54-709E5BBC5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3" y="2172"/>
              <a:ext cx="112" cy="684"/>
            </a:xfrm>
            <a:prstGeom prst="line">
              <a:avLst/>
            </a:pr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06" name="Line 105">
              <a:extLst>
                <a:ext uri="{FF2B5EF4-FFF2-40B4-BE49-F238E27FC236}">
                  <a16:creationId xmlns:a16="http://schemas.microsoft.com/office/drawing/2014/main" id="{F38CD51D-751A-44BA-9BFD-1B230094C6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13" y="2743"/>
              <a:ext cx="159" cy="618"/>
            </a:xfrm>
            <a:prstGeom prst="line">
              <a:avLst/>
            </a:pr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07" name="Line 106">
              <a:extLst>
                <a:ext uri="{FF2B5EF4-FFF2-40B4-BE49-F238E27FC236}">
                  <a16:creationId xmlns:a16="http://schemas.microsoft.com/office/drawing/2014/main" id="{CD6560F4-1E20-4FB8-A633-124622C630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36" y="3361"/>
              <a:ext cx="159" cy="356"/>
            </a:xfrm>
            <a:prstGeom prst="line">
              <a:avLst/>
            </a:pr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08" name="Freeform 107">
              <a:extLst>
                <a:ext uri="{FF2B5EF4-FFF2-40B4-BE49-F238E27FC236}">
                  <a16:creationId xmlns:a16="http://schemas.microsoft.com/office/drawing/2014/main" id="{0D22D3A4-C87E-44DB-8332-A7C8A6D1F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2" y="1498"/>
              <a:ext cx="3736" cy="796"/>
            </a:xfrm>
            <a:custGeom>
              <a:avLst/>
              <a:gdLst>
                <a:gd name="T0" fmla="*/ 0 w 3736"/>
                <a:gd name="T1" fmla="*/ 225 h 796"/>
                <a:gd name="T2" fmla="*/ 421 w 3736"/>
                <a:gd name="T3" fmla="*/ 796 h 796"/>
                <a:gd name="T4" fmla="*/ 524 w 3736"/>
                <a:gd name="T5" fmla="*/ 113 h 796"/>
                <a:gd name="T6" fmla="*/ 983 w 3736"/>
                <a:gd name="T7" fmla="*/ 665 h 796"/>
                <a:gd name="T8" fmla="*/ 1114 w 3736"/>
                <a:gd name="T9" fmla="*/ 19 h 796"/>
                <a:gd name="T10" fmla="*/ 1582 w 3736"/>
                <a:gd name="T11" fmla="*/ 637 h 796"/>
                <a:gd name="T12" fmla="*/ 1732 w 3736"/>
                <a:gd name="T13" fmla="*/ 0 h 796"/>
                <a:gd name="T14" fmla="*/ 2266 w 3736"/>
                <a:gd name="T15" fmla="*/ 627 h 796"/>
                <a:gd name="T16" fmla="*/ 2491 w 3736"/>
                <a:gd name="T17" fmla="*/ 0 h 796"/>
                <a:gd name="T18" fmla="*/ 3024 w 3736"/>
                <a:gd name="T19" fmla="*/ 637 h 796"/>
                <a:gd name="T20" fmla="*/ 3230 w 3736"/>
                <a:gd name="T21" fmla="*/ 0 h 796"/>
                <a:gd name="T22" fmla="*/ 3736 w 3736"/>
                <a:gd name="T23" fmla="*/ 412 h 7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736"/>
                <a:gd name="T37" fmla="*/ 0 h 796"/>
                <a:gd name="T38" fmla="*/ 3736 w 3736"/>
                <a:gd name="T39" fmla="*/ 796 h 7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736" h="796">
                  <a:moveTo>
                    <a:pt x="0" y="225"/>
                  </a:moveTo>
                  <a:lnTo>
                    <a:pt x="421" y="796"/>
                  </a:lnTo>
                  <a:lnTo>
                    <a:pt x="524" y="113"/>
                  </a:lnTo>
                  <a:lnTo>
                    <a:pt x="983" y="665"/>
                  </a:lnTo>
                  <a:lnTo>
                    <a:pt x="1114" y="19"/>
                  </a:lnTo>
                  <a:lnTo>
                    <a:pt x="1582" y="637"/>
                  </a:lnTo>
                  <a:lnTo>
                    <a:pt x="1732" y="0"/>
                  </a:lnTo>
                  <a:lnTo>
                    <a:pt x="2266" y="627"/>
                  </a:lnTo>
                  <a:lnTo>
                    <a:pt x="2491" y="0"/>
                  </a:lnTo>
                  <a:lnTo>
                    <a:pt x="3024" y="637"/>
                  </a:lnTo>
                  <a:lnTo>
                    <a:pt x="3230" y="0"/>
                  </a:lnTo>
                  <a:lnTo>
                    <a:pt x="3736" y="412"/>
                  </a:lnTo>
                </a:path>
              </a:pathLst>
            </a:custGeom>
            <a:noFill/>
            <a:ln w="19050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09">
            <a:extLst>
              <a:ext uri="{FF2B5EF4-FFF2-40B4-BE49-F238E27FC236}">
                <a16:creationId xmlns:a16="http://schemas.microsoft.com/office/drawing/2014/main" id="{BD9005C5-4EBE-425E-BDC4-5FF8D7DCA125}"/>
              </a:ext>
            </a:extLst>
          </p:cNvPr>
          <p:cNvGrpSpPr>
            <a:grpSpLocks/>
          </p:cNvGrpSpPr>
          <p:nvPr/>
        </p:nvGrpSpPr>
        <p:grpSpPr bwMode="auto">
          <a:xfrm>
            <a:off x="5164138" y="1947863"/>
            <a:ext cx="3143250" cy="966787"/>
            <a:chOff x="675" y="1489"/>
            <a:chExt cx="4167" cy="1282"/>
          </a:xfrm>
        </p:grpSpPr>
        <p:sp>
          <p:nvSpPr>
            <p:cNvPr id="6169" name="Freeform 110">
              <a:extLst>
                <a:ext uri="{FF2B5EF4-FFF2-40B4-BE49-F238E27FC236}">
                  <a16:creationId xmlns:a16="http://schemas.microsoft.com/office/drawing/2014/main" id="{25320A33-6060-48AA-A736-D69D64BC8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" y="1489"/>
              <a:ext cx="4167" cy="1282"/>
            </a:xfrm>
            <a:custGeom>
              <a:avLst/>
              <a:gdLst>
                <a:gd name="T0" fmla="*/ 0 w 4167"/>
                <a:gd name="T1" fmla="*/ 1282 h 1282"/>
                <a:gd name="T2" fmla="*/ 29 w 4167"/>
                <a:gd name="T3" fmla="*/ 552 h 1282"/>
                <a:gd name="T4" fmla="*/ 431 w 4167"/>
                <a:gd name="T5" fmla="*/ 1105 h 1282"/>
                <a:gd name="T6" fmla="*/ 450 w 4167"/>
                <a:gd name="T7" fmla="*/ 384 h 1282"/>
                <a:gd name="T8" fmla="*/ 824 w 4167"/>
                <a:gd name="T9" fmla="*/ 917 h 1282"/>
                <a:gd name="T10" fmla="*/ 937 w 4167"/>
                <a:gd name="T11" fmla="*/ 215 h 1282"/>
                <a:gd name="T12" fmla="*/ 1358 w 4167"/>
                <a:gd name="T13" fmla="*/ 805 h 1282"/>
                <a:gd name="T14" fmla="*/ 1461 w 4167"/>
                <a:gd name="T15" fmla="*/ 122 h 1282"/>
                <a:gd name="T16" fmla="*/ 1920 w 4167"/>
                <a:gd name="T17" fmla="*/ 674 h 1282"/>
                <a:gd name="T18" fmla="*/ 2051 w 4167"/>
                <a:gd name="T19" fmla="*/ 28 h 1282"/>
                <a:gd name="T20" fmla="*/ 2519 w 4167"/>
                <a:gd name="T21" fmla="*/ 646 h 1282"/>
                <a:gd name="T22" fmla="*/ 2669 w 4167"/>
                <a:gd name="T23" fmla="*/ 0 h 1282"/>
                <a:gd name="T24" fmla="*/ 3203 w 4167"/>
                <a:gd name="T25" fmla="*/ 636 h 1282"/>
                <a:gd name="T26" fmla="*/ 3428 w 4167"/>
                <a:gd name="T27" fmla="*/ 9 h 1282"/>
                <a:gd name="T28" fmla="*/ 3961 w 4167"/>
                <a:gd name="T29" fmla="*/ 646 h 1282"/>
                <a:gd name="T30" fmla="*/ 4167 w 4167"/>
                <a:gd name="T31" fmla="*/ 9 h 128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167"/>
                <a:gd name="T49" fmla="*/ 0 h 1282"/>
                <a:gd name="T50" fmla="*/ 4167 w 4167"/>
                <a:gd name="T51" fmla="*/ 1282 h 128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167" h="1282">
                  <a:moveTo>
                    <a:pt x="0" y="1282"/>
                  </a:moveTo>
                  <a:lnTo>
                    <a:pt x="29" y="552"/>
                  </a:lnTo>
                  <a:lnTo>
                    <a:pt x="431" y="1105"/>
                  </a:lnTo>
                  <a:lnTo>
                    <a:pt x="450" y="384"/>
                  </a:lnTo>
                  <a:lnTo>
                    <a:pt x="824" y="917"/>
                  </a:lnTo>
                  <a:lnTo>
                    <a:pt x="937" y="215"/>
                  </a:lnTo>
                  <a:lnTo>
                    <a:pt x="1358" y="805"/>
                  </a:lnTo>
                  <a:lnTo>
                    <a:pt x="1461" y="122"/>
                  </a:lnTo>
                  <a:lnTo>
                    <a:pt x="1920" y="674"/>
                  </a:lnTo>
                  <a:lnTo>
                    <a:pt x="2051" y="28"/>
                  </a:lnTo>
                  <a:lnTo>
                    <a:pt x="2519" y="646"/>
                  </a:lnTo>
                  <a:lnTo>
                    <a:pt x="2669" y="0"/>
                  </a:lnTo>
                  <a:lnTo>
                    <a:pt x="3203" y="636"/>
                  </a:lnTo>
                  <a:lnTo>
                    <a:pt x="3428" y="9"/>
                  </a:lnTo>
                  <a:lnTo>
                    <a:pt x="3961" y="646"/>
                  </a:lnTo>
                  <a:lnTo>
                    <a:pt x="4167" y="9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0" name="Freeform 111">
              <a:extLst>
                <a:ext uri="{FF2B5EF4-FFF2-40B4-BE49-F238E27FC236}">
                  <a16:creationId xmlns:a16="http://schemas.microsoft.com/office/drawing/2014/main" id="{F7042250-B6D8-401A-BEAC-FA04801F9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" y="1498"/>
              <a:ext cx="4148" cy="543"/>
            </a:xfrm>
            <a:custGeom>
              <a:avLst/>
              <a:gdLst>
                <a:gd name="T0" fmla="*/ 0 w 4148"/>
                <a:gd name="T1" fmla="*/ 543 h 543"/>
                <a:gd name="T2" fmla="*/ 431 w 4148"/>
                <a:gd name="T3" fmla="*/ 375 h 543"/>
                <a:gd name="T4" fmla="*/ 918 w 4148"/>
                <a:gd name="T5" fmla="*/ 225 h 543"/>
                <a:gd name="T6" fmla="*/ 1442 w 4148"/>
                <a:gd name="T7" fmla="*/ 113 h 543"/>
                <a:gd name="T8" fmla="*/ 2032 w 4148"/>
                <a:gd name="T9" fmla="*/ 19 h 543"/>
                <a:gd name="T10" fmla="*/ 2650 w 4148"/>
                <a:gd name="T11" fmla="*/ 0 h 543"/>
                <a:gd name="T12" fmla="*/ 3409 w 4148"/>
                <a:gd name="T13" fmla="*/ 0 h 543"/>
                <a:gd name="T14" fmla="*/ 4148 w 4148"/>
                <a:gd name="T15" fmla="*/ 0 h 54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148"/>
                <a:gd name="T25" fmla="*/ 0 h 543"/>
                <a:gd name="T26" fmla="*/ 4148 w 4148"/>
                <a:gd name="T27" fmla="*/ 543 h 54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148" h="543">
                  <a:moveTo>
                    <a:pt x="0" y="543"/>
                  </a:moveTo>
                  <a:lnTo>
                    <a:pt x="431" y="375"/>
                  </a:lnTo>
                  <a:lnTo>
                    <a:pt x="918" y="225"/>
                  </a:lnTo>
                  <a:lnTo>
                    <a:pt x="1442" y="113"/>
                  </a:lnTo>
                  <a:lnTo>
                    <a:pt x="2032" y="19"/>
                  </a:lnTo>
                  <a:lnTo>
                    <a:pt x="2650" y="0"/>
                  </a:lnTo>
                  <a:lnTo>
                    <a:pt x="3409" y="0"/>
                  </a:lnTo>
                  <a:lnTo>
                    <a:pt x="4148" y="0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1" name="Freeform 112">
              <a:extLst>
                <a:ext uri="{FF2B5EF4-FFF2-40B4-BE49-F238E27FC236}">
                  <a16:creationId xmlns:a16="http://schemas.microsoft.com/office/drawing/2014/main" id="{5E3FCE4C-3670-4076-B0C9-3B6C588FD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" y="2125"/>
              <a:ext cx="3961" cy="646"/>
            </a:xfrm>
            <a:custGeom>
              <a:avLst/>
              <a:gdLst>
                <a:gd name="T0" fmla="*/ 0 w 3961"/>
                <a:gd name="T1" fmla="*/ 646 h 646"/>
                <a:gd name="T2" fmla="*/ 422 w 3961"/>
                <a:gd name="T3" fmla="*/ 459 h 646"/>
                <a:gd name="T4" fmla="*/ 824 w 3961"/>
                <a:gd name="T5" fmla="*/ 281 h 646"/>
                <a:gd name="T6" fmla="*/ 1358 w 3961"/>
                <a:gd name="T7" fmla="*/ 169 h 646"/>
                <a:gd name="T8" fmla="*/ 1920 w 3961"/>
                <a:gd name="T9" fmla="*/ 38 h 646"/>
                <a:gd name="T10" fmla="*/ 2519 w 3961"/>
                <a:gd name="T11" fmla="*/ 10 h 646"/>
                <a:gd name="T12" fmla="*/ 3222 w 3961"/>
                <a:gd name="T13" fmla="*/ 0 h 646"/>
                <a:gd name="T14" fmla="*/ 3961 w 3961"/>
                <a:gd name="T15" fmla="*/ 10 h 64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961"/>
                <a:gd name="T25" fmla="*/ 0 h 646"/>
                <a:gd name="T26" fmla="*/ 3961 w 3961"/>
                <a:gd name="T27" fmla="*/ 646 h 64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961" h="646">
                  <a:moveTo>
                    <a:pt x="0" y="646"/>
                  </a:moveTo>
                  <a:lnTo>
                    <a:pt x="422" y="459"/>
                  </a:lnTo>
                  <a:lnTo>
                    <a:pt x="824" y="281"/>
                  </a:lnTo>
                  <a:lnTo>
                    <a:pt x="1358" y="169"/>
                  </a:lnTo>
                  <a:lnTo>
                    <a:pt x="1920" y="38"/>
                  </a:lnTo>
                  <a:lnTo>
                    <a:pt x="2519" y="10"/>
                  </a:lnTo>
                  <a:lnTo>
                    <a:pt x="3222" y="0"/>
                  </a:lnTo>
                  <a:lnTo>
                    <a:pt x="3961" y="10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" name="Freeform 113">
            <a:extLst>
              <a:ext uri="{FF2B5EF4-FFF2-40B4-BE49-F238E27FC236}">
                <a16:creationId xmlns:a16="http://schemas.microsoft.com/office/drawing/2014/main" id="{5F8E323A-A6EF-4122-BF7A-501C173B6195}"/>
              </a:ext>
            </a:extLst>
          </p:cNvPr>
          <p:cNvSpPr>
            <a:spLocks/>
          </p:cNvSpPr>
          <p:nvPr/>
        </p:nvSpPr>
        <p:spPr bwMode="auto">
          <a:xfrm>
            <a:off x="6188075" y="1497013"/>
            <a:ext cx="2119313" cy="1482725"/>
          </a:xfrm>
          <a:custGeom>
            <a:avLst/>
            <a:gdLst>
              <a:gd name="T0" fmla="*/ 2147483646 w 2809"/>
              <a:gd name="T1" fmla="*/ 2147483646 h 1966"/>
              <a:gd name="T2" fmla="*/ 0 w 2809"/>
              <a:gd name="T3" fmla="*/ 2147483646 h 1966"/>
              <a:gd name="T4" fmla="*/ 2147483646 w 2809"/>
              <a:gd name="T5" fmla="*/ 2147483646 h 1966"/>
              <a:gd name="T6" fmla="*/ 2147483646 w 2809"/>
              <a:gd name="T7" fmla="*/ 2147483646 h 1966"/>
              <a:gd name="T8" fmla="*/ 2147483646 w 2809"/>
              <a:gd name="T9" fmla="*/ 2147483646 h 1966"/>
              <a:gd name="T10" fmla="*/ 2147483646 w 2809"/>
              <a:gd name="T11" fmla="*/ 2147483646 h 1966"/>
              <a:gd name="T12" fmla="*/ 2147483646 w 2809"/>
              <a:gd name="T13" fmla="*/ 2147483646 h 1966"/>
              <a:gd name="T14" fmla="*/ 2147483646 w 2809"/>
              <a:gd name="T15" fmla="*/ 2147483646 h 1966"/>
              <a:gd name="T16" fmla="*/ 2147483646 w 2809"/>
              <a:gd name="T17" fmla="*/ 2147483646 h 1966"/>
              <a:gd name="T18" fmla="*/ 2147483646 w 2809"/>
              <a:gd name="T19" fmla="*/ 2147483646 h 1966"/>
              <a:gd name="T20" fmla="*/ 2147483646 w 2809"/>
              <a:gd name="T21" fmla="*/ 2147483646 h 1966"/>
              <a:gd name="T22" fmla="*/ 2147483646 w 2809"/>
              <a:gd name="T23" fmla="*/ 2147483646 h 1966"/>
              <a:gd name="T24" fmla="*/ 2147483646 w 2809"/>
              <a:gd name="T25" fmla="*/ 0 h 1966"/>
              <a:gd name="T26" fmla="*/ 2147483646 w 2809"/>
              <a:gd name="T27" fmla="*/ 2147483646 h 1966"/>
              <a:gd name="T28" fmla="*/ 2147483646 w 2809"/>
              <a:gd name="T29" fmla="*/ 2147483646 h 196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809"/>
              <a:gd name="T46" fmla="*/ 0 h 1966"/>
              <a:gd name="T47" fmla="*/ 2809 w 2809"/>
              <a:gd name="T48" fmla="*/ 1966 h 196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809" h="1966">
                <a:moveTo>
                  <a:pt x="103" y="721"/>
                </a:moveTo>
                <a:lnTo>
                  <a:pt x="0" y="1404"/>
                </a:lnTo>
                <a:lnTo>
                  <a:pt x="450" y="1966"/>
                </a:lnTo>
                <a:lnTo>
                  <a:pt x="1021" y="1881"/>
                </a:lnTo>
                <a:lnTo>
                  <a:pt x="1161" y="1245"/>
                </a:lnTo>
                <a:lnTo>
                  <a:pt x="1845" y="1235"/>
                </a:lnTo>
                <a:lnTo>
                  <a:pt x="2332" y="1835"/>
                </a:lnTo>
                <a:lnTo>
                  <a:pt x="2603" y="1245"/>
                </a:lnTo>
                <a:lnTo>
                  <a:pt x="2809" y="608"/>
                </a:lnTo>
                <a:lnTo>
                  <a:pt x="2285" y="28"/>
                </a:lnTo>
                <a:lnTo>
                  <a:pt x="2070" y="608"/>
                </a:lnTo>
                <a:lnTo>
                  <a:pt x="1311" y="608"/>
                </a:lnTo>
                <a:lnTo>
                  <a:pt x="880" y="0"/>
                </a:lnTo>
                <a:lnTo>
                  <a:pt x="693" y="627"/>
                </a:lnTo>
                <a:lnTo>
                  <a:pt x="103" y="721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" name="Group 114">
            <a:extLst>
              <a:ext uri="{FF2B5EF4-FFF2-40B4-BE49-F238E27FC236}">
                <a16:creationId xmlns:a16="http://schemas.microsoft.com/office/drawing/2014/main" id="{BF3BE9EA-2008-4ECD-BB86-60F31ACC3781}"/>
              </a:ext>
            </a:extLst>
          </p:cNvPr>
          <p:cNvGrpSpPr>
            <a:grpSpLocks/>
          </p:cNvGrpSpPr>
          <p:nvPr/>
        </p:nvGrpSpPr>
        <p:grpSpPr bwMode="auto">
          <a:xfrm>
            <a:off x="6188075" y="1955800"/>
            <a:ext cx="2119313" cy="1023938"/>
            <a:chOff x="2033" y="1498"/>
            <a:chExt cx="2809" cy="1358"/>
          </a:xfrm>
        </p:grpSpPr>
        <p:sp>
          <p:nvSpPr>
            <p:cNvPr id="6163" name="Freeform 115">
              <a:extLst>
                <a:ext uri="{FF2B5EF4-FFF2-40B4-BE49-F238E27FC236}">
                  <a16:creationId xmlns:a16="http://schemas.microsoft.com/office/drawing/2014/main" id="{D5D8E7D0-2454-4ABE-AC78-71990DB22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" y="1498"/>
              <a:ext cx="618" cy="637"/>
            </a:xfrm>
            <a:custGeom>
              <a:avLst/>
              <a:gdLst>
                <a:gd name="T0" fmla="*/ 0 w 618"/>
                <a:gd name="T1" fmla="*/ 19 h 637"/>
                <a:gd name="T2" fmla="*/ 618 w 618"/>
                <a:gd name="T3" fmla="*/ 0 h 637"/>
                <a:gd name="T4" fmla="*/ 468 w 618"/>
                <a:gd name="T5" fmla="*/ 637 h 637"/>
                <a:gd name="T6" fmla="*/ 0 60000 65536"/>
                <a:gd name="T7" fmla="*/ 0 60000 65536"/>
                <a:gd name="T8" fmla="*/ 0 60000 65536"/>
                <a:gd name="T9" fmla="*/ 0 w 618"/>
                <a:gd name="T10" fmla="*/ 0 h 637"/>
                <a:gd name="T11" fmla="*/ 618 w 618"/>
                <a:gd name="T12" fmla="*/ 637 h 63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18" h="637">
                  <a:moveTo>
                    <a:pt x="0" y="19"/>
                  </a:moveTo>
                  <a:lnTo>
                    <a:pt x="618" y="0"/>
                  </a:lnTo>
                  <a:lnTo>
                    <a:pt x="468" y="637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4" name="Freeform 116">
              <a:extLst>
                <a:ext uri="{FF2B5EF4-FFF2-40B4-BE49-F238E27FC236}">
                  <a16:creationId xmlns:a16="http://schemas.microsoft.com/office/drawing/2014/main" id="{EDBF2F53-1B53-43A9-BA1C-D13C8BEF5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6" y="1611"/>
              <a:ext cx="927" cy="1151"/>
            </a:xfrm>
            <a:custGeom>
              <a:avLst/>
              <a:gdLst>
                <a:gd name="T0" fmla="*/ 0 w 927"/>
                <a:gd name="T1" fmla="*/ 0 h 1151"/>
                <a:gd name="T2" fmla="*/ 459 w 927"/>
                <a:gd name="T3" fmla="*/ 552 h 1151"/>
                <a:gd name="T4" fmla="*/ 927 w 927"/>
                <a:gd name="T5" fmla="*/ 1151 h 1151"/>
                <a:gd name="T6" fmla="*/ 0 60000 65536"/>
                <a:gd name="T7" fmla="*/ 0 60000 65536"/>
                <a:gd name="T8" fmla="*/ 0 60000 65536"/>
                <a:gd name="T9" fmla="*/ 0 w 927"/>
                <a:gd name="T10" fmla="*/ 0 h 1151"/>
                <a:gd name="T11" fmla="*/ 927 w 927"/>
                <a:gd name="T12" fmla="*/ 1151 h 11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7" h="1151">
                  <a:moveTo>
                    <a:pt x="0" y="0"/>
                  </a:moveTo>
                  <a:lnTo>
                    <a:pt x="459" y="552"/>
                  </a:lnTo>
                  <a:lnTo>
                    <a:pt x="927" y="1151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5" name="Freeform 117">
              <a:extLst>
                <a:ext uri="{FF2B5EF4-FFF2-40B4-BE49-F238E27FC236}">
                  <a16:creationId xmlns:a16="http://schemas.microsoft.com/office/drawing/2014/main" id="{0D0894BE-0DC9-471A-8BEC-028F56058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3" y="2163"/>
              <a:ext cx="562" cy="693"/>
            </a:xfrm>
            <a:custGeom>
              <a:avLst/>
              <a:gdLst>
                <a:gd name="T0" fmla="*/ 0 w 562"/>
                <a:gd name="T1" fmla="*/ 131 h 693"/>
                <a:gd name="T2" fmla="*/ 562 w 562"/>
                <a:gd name="T3" fmla="*/ 0 h 693"/>
                <a:gd name="T4" fmla="*/ 450 w 562"/>
                <a:gd name="T5" fmla="*/ 693 h 693"/>
                <a:gd name="T6" fmla="*/ 0 60000 65536"/>
                <a:gd name="T7" fmla="*/ 0 60000 65536"/>
                <a:gd name="T8" fmla="*/ 0 60000 65536"/>
                <a:gd name="T9" fmla="*/ 0 w 562"/>
                <a:gd name="T10" fmla="*/ 0 h 693"/>
                <a:gd name="T11" fmla="*/ 562 w 562"/>
                <a:gd name="T12" fmla="*/ 693 h 6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2" h="693">
                  <a:moveTo>
                    <a:pt x="0" y="131"/>
                  </a:moveTo>
                  <a:lnTo>
                    <a:pt x="562" y="0"/>
                  </a:lnTo>
                  <a:lnTo>
                    <a:pt x="450" y="693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6" name="Freeform 118">
              <a:extLst>
                <a:ext uri="{FF2B5EF4-FFF2-40B4-BE49-F238E27FC236}">
                  <a16:creationId xmlns:a16="http://schemas.microsoft.com/office/drawing/2014/main" id="{DAFE90DD-62F3-4A43-80D4-A84E2B5B5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" y="1517"/>
              <a:ext cx="599" cy="646"/>
            </a:xfrm>
            <a:custGeom>
              <a:avLst/>
              <a:gdLst>
                <a:gd name="T0" fmla="*/ 131 w 599"/>
                <a:gd name="T1" fmla="*/ 0 h 646"/>
                <a:gd name="T2" fmla="*/ 0 w 599"/>
                <a:gd name="T3" fmla="*/ 646 h 646"/>
                <a:gd name="T4" fmla="*/ 599 w 599"/>
                <a:gd name="T5" fmla="*/ 618 h 646"/>
                <a:gd name="T6" fmla="*/ 131 w 599"/>
                <a:gd name="T7" fmla="*/ 0 h 6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9"/>
                <a:gd name="T13" fmla="*/ 0 h 646"/>
                <a:gd name="T14" fmla="*/ 599 w 599"/>
                <a:gd name="T15" fmla="*/ 646 h 6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9" h="646">
                  <a:moveTo>
                    <a:pt x="131" y="0"/>
                  </a:moveTo>
                  <a:lnTo>
                    <a:pt x="0" y="646"/>
                  </a:lnTo>
                  <a:lnTo>
                    <a:pt x="599" y="618"/>
                  </a:lnTo>
                  <a:lnTo>
                    <a:pt x="131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7" name="Freeform 119">
              <a:extLst>
                <a:ext uri="{FF2B5EF4-FFF2-40B4-BE49-F238E27FC236}">
                  <a16:creationId xmlns:a16="http://schemas.microsoft.com/office/drawing/2014/main" id="{1753C00A-73EE-4959-824C-EF3BF7AB9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4" y="1498"/>
              <a:ext cx="759" cy="627"/>
            </a:xfrm>
            <a:custGeom>
              <a:avLst/>
              <a:gdLst>
                <a:gd name="T0" fmla="*/ 0 w 759"/>
                <a:gd name="T1" fmla="*/ 0 h 627"/>
                <a:gd name="T2" fmla="*/ 534 w 759"/>
                <a:gd name="T3" fmla="*/ 627 h 627"/>
                <a:gd name="T4" fmla="*/ 759 w 759"/>
                <a:gd name="T5" fmla="*/ 0 h 627"/>
                <a:gd name="T6" fmla="*/ 0 60000 65536"/>
                <a:gd name="T7" fmla="*/ 0 60000 65536"/>
                <a:gd name="T8" fmla="*/ 0 60000 65536"/>
                <a:gd name="T9" fmla="*/ 0 w 759"/>
                <a:gd name="T10" fmla="*/ 0 h 627"/>
                <a:gd name="T11" fmla="*/ 759 w 759"/>
                <a:gd name="T12" fmla="*/ 627 h 6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59" h="627">
                  <a:moveTo>
                    <a:pt x="0" y="0"/>
                  </a:moveTo>
                  <a:lnTo>
                    <a:pt x="534" y="627"/>
                  </a:lnTo>
                  <a:lnTo>
                    <a:pt x="759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8" name="Freeform 120">
              <a:extLst>
                <a:ext uri="{FF2B5EF4-FFF2-40B4-BE49-F238E27FC236}">
                  <a16:creationId xmlns:a16="http://schemas.microsoft.com/office/drawing/2014/main" id="{FEA1685C-9C3C-40E3-BF64-9B55C95BC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1498"/>
              <a:ext cx="945" cy="637"/>
            </a:xfrm>
            <a:custGeom>
              <a:avLst/>
              <a:gdLst>
                <a:gd name="T0" fmla="*/ 0 w 945"/>
                <a:gd name="T1" fmla="*/ 627 h 637"/>
                <a:gd name="T2" fmla="*/ 739 w 945"/>
                <a:gd name="T3" fmla="*/ 637 h 637"/>
                <a:gd name="T4" fmla="*/ 206 w 945"/>
                <a:gd name="T5" fmla="*/ 0 h 637"/>
                <a:gd name="T6" fmla="*/ 945 w 945"/>
                <a:gd name="T7" fmla="*/ 0 h 6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5"/>
                <a:gd name="T13" fmla="*/ 0 h 637"/>
                <a:gd name="T14" fmla="*/ 945 w 945"/>
                <a:gd name="T15" fmla="*/ 637 h 6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5" h="637">
                  <a:moveTo>
                    <a:pt x="0" y="627"/>
                  </a:moveTo>
                  <a:lnTo>
                    <a:pt x="739" y="637"/>
                  </a:lnTo>
                  <a:lnTo>
                    <a:pt x="206" y="0"/>
                  </a:lnTo>
                  <a:lnTo>
                    <a:pt x="945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71E1389-815D-4EDC-8831-003A1BBEFB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B-Reps: Piecewise Smooth Surfaces</a:t>
            </a:r>
            <a:endParaRPr lang="en-US" altLang="en-US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F7541D4-8D45-49F7-B9C9-B2D06FE62B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surface constructed from patches</a:t>
            </a:r>
          </a:p>
          <a:p>
            <a:pPr eaLnBrk="1" hangingPunct="1"/>
            <a:r>
              <a:rPr lang="en-CA" altLang="en-US"/>
              <a:t>patches can be </a:t>
            </a:r>
            <a:r>
              <a:rPr lang="en-CA" altLang="en-US">
                <a:solidFill>
                  <a:srgbClr val="3366FF"/>
                </a:solidFill>
              </a:rPr>
              <a:t>curved</a:t>
            </a:r>
            <a:endParaRPr lang="en-CA" altLang="en-US"/>
          </a:p>
          <a:p>
            <a:pPr eaLnBrk="1" hangingPunct="1"/>
            <a:r>
              <a:rPr lang="en-CA" altLang="en-US"/>
              <a:t>higher-order smoothness across edges than polygons</a:t>
            </a:r>
          </a:p>
          <a:p>
            <a:pPr eaLnBrk="1" hangingPunct="1"/>
            <a:r>
              <a:rPr lang="en-CA" altLang="en-US"/>
              <a:t>examples: Bézier, spline, NURBS surfaces</a:t>
            </a:r>
            <a:endParaRPr lang="en-US" altLang="en-US"/>
          </a:p>
        </p:txBody>
      </p:sp>
      <p:pic>
        <p:nvPicPr>
          <p:cNvPr id="7172" name="Picture 4" descr="test.png">
            <a:extLst>
              <a:ext uri="{FF2B5EF4-FFF2-40B4-BE49-F238E27FC236}">
                <a16:creationId xmlns:a16="http://schemas.microsoft.com/office/drawing/2014/main" id="{83A7194C-5A29-4DEB-BCC2-EDFA0BCC2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4114800"/>
            <a:ext cx="4495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E44393F-2FDE-43DA-801B-379793FA5D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Volumes: Voxel Models</a:t>
            </a:r>
            <a:endParaRPr lang="en-US" alt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C65D35D0-6FC6-4F7D-BC7B-1C33DB0382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uniform sampling of a </a:t>
            </a:r>
            <a:r>
              <a:rPr lang="en-CA" altLang="en-US">
                <a:solidFill>
                  <a:srgbClr val="3366FF"/>
                </a:solidFill>
              </a:rPr>
              <a:t>volume </a:t>
            </a:r>
            <a:r>
              <a:rPr lang="en-CA" altLang="en-US"/>
              <a:t>(not </a:t>
            </a:r>
            <a:r>
              <a:rPr lang="en-CA" altLang="en-US">
                <a:solidFill>
                  <a:srgbClr val="3366FF"/>
                </a:solidFill>
              </a:rPr>
              <a:t>surface</a:t>
            </a:r>
            <a:r>
              <a:rPr lang="en-CA" altLang="en-US"/>
              <a:t>)</a:t>
            </a:r>
          </a:p>
          <a:p>
            <a:pPr eaLnBrk="1" hangingPunct="1"/>
            <a:r>
              <a:rPr lang="en-CA" altLang="en-US"/>
              <a:t>samples = cubes</a:t>
            </a:r>
          </a:p>
          <a:p>
            <a:pPr eaLnBrk="1" hangingPunct="1"/>
            <a:r>
              <a:rPr lang="en-CA" altLang="en-US"/>
              <a:t>represent an entire</a:t>
            </a:r>
            <a:br>
              <a:rPr lang="en-CA" altLang="en-US"/>
            </a:br>
            <a:r>
              <a:rPr lang="en-CA" altLang="en-US"/>
              <a:t>3D space, not just</a:t>
            </a:r>
            <a:br>
              <a:rPr lang="en-CA" altLang="en-US"/>
            </a:br>
            <a:r>
              <a:rPr lang="en-CA" altLang="en-US"/>
              <a:t>a surface!</a:t>
            </a:r>
            <a:endParaRPr lang="en-US" altLang="en-US"/>
          </a:p>
        </p:txBody>
      </p:sp>
      <p:pic>
        <p:nvPicPr>
          <p:cNvPr id="172036" name="TobiasCT.wmv">
            <a:hlinkClick r:id="" action="ppaction://media"/>
            <a:extLst>
              <a:ext uri="{FF2B5EF4-FFF2-40B4-BE49-F238E27FC236}">
                <a16:creationId xmlns:a16="http://schemas.microsoft.com/office/drawing/2014/main" id="{E43AD42E-C1EB-4147-A49E-BCCE57DBAB8E}"/>
              </a:ext>
            </a:extLst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6000"/>
            <a:ext cx="3962400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37" name="Picture 5" descr="tobi1">
            <a:extLst>
              <a:ext uri="{FF2B5EF4-FFF2-40B4-BE49-F238E27FC236}">
                <a16:creationId xmlns:a16="http://schemas.microsoft.com/office/drawing/2014/main" id="{BCBA40C6-4962-48EF-8773-1717552F8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52688"/>
            <a:ext cx="39624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42" name="Picture 10" descr="tobi2">
            <a:extLst>
              <a:ext uri="{FF2B5EF4-FFF2-40B4-BE49-F238E27FC236}">
                <a16:creationId xmlns:a16="http://schemas.microsoft.com/office/drawing/2014/main" id="{E375957A-4ABE-4759-B5BA-BB1BCEFE3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54275"/>
            <a:ext cx="3962400" cy="361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39" name="Picture 7" descr="tobi3">
            <a:extLst>
              <a:ext uri="{FF2B5EF4-FFF2-40B4-BE49-F238E27FC236}">
                <a16:creationId xmlns:a16="http://schemas.microsoft.com/office/drawing/2014/main" id="{6F069BF0-BE99-42A3-B813-1BE93A268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54275"/>
            <a:ext cx="3962400" cy="361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40" name="Picture 8" descr="tobi4">
            <a:extLst>
              <a:ext uri="{FF2B5EF4-FFF2-40B4-BE49-F238E27FC236}">
                <a16:creationId xmlns:a16="http://schemas.microsoft.com/office/drawing/2014/main" id="{E7C04971-A372-4A24-AF89-168F903D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54275"/>
            <a:ext cx="3962400" cy="361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41" name="Picture 9" descr="tobi5">
            <a:extLst>
              <a:ext uri="{FF2B5EF4-FFF2-40B4-BE49-F238E27FC236}">
                <a16:creationId xmlns:a16="http://schemas.microsoft.com/office/drawing/2014/main" id="{1E7DAD31-B739-42A3-B1A2-48C440A77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54275"/>
            <a:ext cx="3962400" cy="361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B:\tobi-voxel.png">
            <a:extLst>
              <a:ext uri="{FF2B5EF4-FFF2-40B4-BE49-F238E27FC236}">
                <a16:creationId xmlns:a16="http://schemas.microsoft.com/office/drawing/2014/main" id="{0CBF5797-ECB9-4455-ADF6-7AC2A9EC7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6000"/>
            <a:ext cx="412273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200" fill="hold"/>
                                        <p:tgtEl>
                                          <p:spTgt spid="1720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200" fill="hold"/>
                                        <p:tgtEl>
                                          <p:spTgt spid="1720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2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2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4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203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3E9FA63D-C51D-45F1-BB1C-60AF84B1EE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Volumes: Implicit Surfaces</a:t>
            </a:r>
            <a:endParaRPr lang="en-US" altLang="en-US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C5CE695-5311-4CF1-A735-7C730D86F3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surface = solution of an</a:t>
            </a:r>
            <a:br>
              <a:rPr lang="en-CA" altLang="en-US"/>
            </a:br>
            <a:r>
              <a:rPr lang="en-CA" altLang="en-US">
                <a:solidFill>
                  <a:srgbClr val="3366FF"/>
                </a:solidFill>
              </a:rPr>
              <a:t>equation </a:t>
            </a:r>
            <a:r>
              <a:rPr lang="en-CA" altLang="en-US"/>
              <a:t>in 3D</a:t>
            </a:r>
          </a:p>
          <a:p>
            <a:pPr eaLnBrk="1" hangingPunct="1">
              <a:buFontTx/>
              <a:buNone/>
            </a:pPr>
            <a:endParaRPr lang="en-CA" altLang="en-US"/>
          </a:p>
          <a:p>
            <a:pPr eaLnBrk="1" hangingPunct="1">
              <a:buFontTx/>
              <a:buNone/>
            </a:pPr>
            <a:endParaRPr lang="en-CA" altLang="en-US"/>
          </a:p>
          <a:p>
            <a:pPr eaLnBrk="1" hangingPunct="1">
              <a:buFontTx/>
              <a:buNone/>
            </a:pPr>
            <a:endParaRPr lang="en-CA" altLang="en-US"/>
          </a:p>
          <a:p>
            <a:pPr eaLnBrk="1" hangingPunct="1">
              <a:buFontTx/>
              <a:buNone/>
            </a:pPr>
            <a:endParaRPr lang="en-CA" altLang="en-US"/>
          </a:p>
          <a:p>
            <a:pPr eaLnBrk="1" hangingPunct="1">
              <a:buFontTx/>
              <a:buNone/>
            </a:pPr>
            <a:endParaRPr lang="en-CA" altLang="en-US"/>
          </a:p>
          <a:p>
            <a:pPr eaLnBrk="1" hangingPunct="1"/>
            <a:r>
              <a:rPr lang="en-CA" altLang="en-US"/>
              <a:t>iso-values define boundary &amp; inside</a:t>
            </a:r>
          </a:p>
          <a:p>
            <a:pPr eaLnBrk="1" hangingPunct="1"/>
            <a:r>
              <a:rPr lang="en-CA" altLang="en-US"/>
              <a:t>advantage: </a:t>
            </a:r>
            <a:r>
              <a:rPr lang="en-CA" altLang="en-US">
                <a:solidFill>
                  <a:srgbClr val="3366FF"/>
                </a:solidFill>
              </a:rPr>
              <a:t>compact</a:t>
            </a:r>
            <a:r>
              <a:rPr lang="en-CA" altLang="en-US"/>
              <a:t> modeling!</a:t>
            </a:r>
          </a:p>
        </p:txBody>
      </p:sp>
      <p:pic>
        <p:nvPicPr>
          <p:cNvPr id="173078" name="Picture 22" descr="newtrain1024_">
            <a:extLst>
              <a:ext uri="{FF2B5EF4-FFF2-40B4-BE49-F238E27FC236}">
                <a16:creationId xmlns:a16="http://schemas.microsoft.com/office/drawing/2014/main" id="{F5A45390-69E3-4EDB-98E6-660277C2C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03325"/>
            <a:ext cx="33528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67" name="Picture 11" descr="cabrit_model_">
            <a:extLst>
              <a:ext uri="{FF2B5EF4-FFF2-40B4-BE49-F238E27FC236}">
                <a16:creationId xmlns:a16="http://schemas.microsoft.com/office/drawing/2014/main" id="{ECD16AEE-F3A5-4699-9DBF-2DA6B667D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3200400"/>
            <a:ext cx="13716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66" name="Picture 10">
            <a:extLst>
              <a:ext uri="{FF2B5EF4-FFF2-40B4-BE49-F238E27FC236}">
                <a16:creationId xmlns:a16="http://schemas.microsoft.com/office/drawing/2014/main" id="{46363CF0-544E-4954-A9AA-9E02555B4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124200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223" name="Object 5">
            <a:extLst>
              <a:ext uri="{FF2B5EF4-FFF2-40B4-BE49-F238E27FC236}">
                <a16:creationId xmlns:a16="http://schemas.microsoft.com/office/drawing/2014/main" id="{F7E25575-A126-4CA4-830F-B9B072C1B4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2057400"/>
          <a:ext cx="494665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57493" imgH="857357" progId="Equation.3">
                  <p:embed/>
                </p:oleObj>
              </mc:Choice>
              <mc:Fallback>
                <p:oleObj name="Equation" r:id="rId5" imgW="1857493" imgH="85735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057400"/>
                        <a:ext cx="494665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65" name="Rectangle 9">
            <a:extLst>
              <a:ext uri="{FF2B5EF4-FFF2-40B4-BE49-F238E27FC236}">
                <a16:creationId xmlns:a16="http://schemas.microsoft.com/office/drawing/2014/main" id="{4CEEF341-6E46-44E1-A294-088DD9D68694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663656" y="4809332"/>
            <a:ext cx="26701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CA" altLang="en-US" sz="1200" b="0"/>
              <a:t>images courtesy of Brian Wyvill et al.</a:t>
            </a:r>
            <a:endParaRPr lang="en-US" altLang="en-US" sz="1200" b="0"/>
          </a:p>
        </p:txBody>
      </p:sp>
      <p:sp>
        <p:nvSpPr>
          <p:cNvPr id="173068" name="Line 12">
            <a:extLst>
              <a:ext uri="{FF2B5EF4-FFF2-40B4-BE49-F238E27FC236}">
                <a16:creationId xmlns:a16="http://schemas.microsoft.com/office/drawing/2014/main" id="{D38B6885-4388-4216-91B1-4E671D468A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04050" y="1981200"/>
            <a:ext cx="0" cy="27432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069" name="Line 13">
            <a:extLst>
              <a:ext uri="{FF2B5EF4-FFF2-40B4-BE49-F238E27FC236}">
                <a16:creationId xmlns:a16="http://schemas.microsoft.com/office/drawing/2014/main" id="{1FC5A6B1-9314-4834-95DC-3048C33956BA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7004050" y="1981200"/>
            <a:ext cx="0" cy="27432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070" name="Oval 14">
            <a:extLst>
              <a:ext uri="{FF2B5EF4-FFF2-40B4-BE49-F238E27FC236}">
                <a16:creationId xmlns:a16="http://schemas.microsoft.com/office/drawing/2014/main" id="{1413CD56-2A16-4CB0-A20B-0F21076F0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2050" y="2590800"/>
            <a:ext cx="1524000" cy="15240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3071" name="Line 15">
            <a:extLst>
              <a:ext uri="{FF2B5EF4-FFF2-40B4-BE49-F238E27FC236}">
                <a16:creationId xmlns:a16="http://schemas.microsoft.com/office/drawing/2014/main" id="{EAD2EEAC-A7B2-4F10-90AF-921B6ED91D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04050" y="2743200"/>
            <a:ext cx="457200" cy="609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072" name="Rectangle 16">
            <a:extLst>
              <a:ext uri="{FF2B5EF4-FFF2-40B4-BE49-F238E27FC236}">
                <a16:creationId xmlns:a16="http://schemas.microsoft.com/office/drawing/2014/main" id="{0DE4C987-56CA-4698-9797-017C2E32F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2819400"/>
            <a:ext cx="260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800" b="0"/>
              <a:t>r</a:t>
            </a:r>
          </a:p>
        </p:txBody>
      </p:sp>
      <p:sp>
        <p:nvSpPr>
          <p:cNvPr id="173073" name="Rectangle 17">
            <a:extLst>
              <a:ext uri="{FF2B5EF4-FFF2-40B4-BE49-F238E27FC236}">
                <a16:creationId xmlns:a16="http://schemas.microsoft.com/office/drawing/2014/main" id="{72170F4E-7E44-488F-AD11-F1E7CCFAF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33528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800" b="0"/>
              <a:t>x</a:t>
            </a:r>
          </a:p>
        </p:txBody>
      </p:sp>
      <p:sp>
        <p:nvSpPr>
          <p:cNvPr id="173074" name="Rectangle 18">
            <a:extLst>
              <a:ext uri="{FF2B5EF4-FFF2-40B4-BE49-F238E27FC236}">
                <a16:creationId xmlns:a16="http://schemas.microsoft.com/office/drawing/2014/main" id="{7D85C9F8-8DA4-4761-A50F-D77EB4637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250" y="19050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800" b="0"/>
              <a:t>y</a:t>
            </a:r>
          </a:p>
        </p:txBody>
      </p:sp>
      <p:sp>
        <p:nvSpPr>
          <p:cNvPr id="173075" name="Line 19">
            <a:extLst>
              <a:ext uri="{FF2B5EF4-FFF2-40B4-BE49-F238E27FC236}">
                <a16:creationId xmlns:a16="http://schemas.microsoft.com/office/drawing/2014/main" id="{9489A923-B44E-4BF2-B32A-994C3FF2F3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89850" y="2438400"/>
            <a:ext cx="133350" cy="5334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076" name="Rectangle 20">
            <a:extLst>
              <a:ext uri="{FF2B5EF4-FFF2-40B4-BE49-F238E27FC236}">
                <a16:creationId xmlns:a16="http://schemas.microsoft.com/office/drawing/2014/main" id="{291E802F-E13D-4F1F-ADED-A6DFE3EC6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3650" y="1981200"/>
            <a:ext cx="1301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800" b="0"/>
              <a:t>iso-surface</a:t>
            </a:r>
          </a:p>
        </p:txBody>
      </p:sp>
      <p:pic>
        <p:nvPicPr>
          <p:cNvPr id="173077" name="Picture 21">
            <a:extLst>
              <a:ext uri="{FF2B5EF4-FFF2-40B4-BE49-F238E27FC236}">
                <a16:creationId xmlns:a16="http://schemas.microsoft.com/office/drawing/2014/main" id="{9AA43DE1-CDA0-48F3-83AA-06575BD65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50" y="2552700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79" name="Line 23">
            <a:extLst>
              <a:ext uri="{FF2B5EF4-FFF2-40B4-BE49-F238E27FC236}">
                <a16:creationId xmlns:a16="http://schemas.microsoft.com/office/drawing/2014/main" id="{64BD339A-65C9-4667-9501-2EA61BD431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6000" y="3733800"/>
            <a:ext cx="533400" cy="533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080" name="Rectangle 24">
            <a:extLst>
              <a:ext uri="{FF2B5EF4-FFF2-40B4-BE49-F238E27FC236}">
                <a16:creationId xmlns:a16="http://schemas.microsoft.com/office/drawing/2014/main" id="{5D6FD340-3DA9-4635-94DA-FF9DBBE0C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382428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800" b="0"/>
              <a:t>z</a:t>
            </a:r>
          </a:p>
        </p:txBody>
      </p:sp>
      <p:sp>
        <p:nvSpPr>
          <p:cNvPr id="1046" name="Rectangle 21">
            <a:extLst>
              <a:ext uri="{FF2B5EF4-FFF2-40B4-BE49-F238E27FC236}">
                <a16:creationId xmlns:a16="http://schemas.microsoft.com/office/drawing/2014/main" id="{D1E048DB-E498-4780-A9EE-7BF1A7E71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495800"/>
            <a:ext cx="18240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CA" altLang="en-US" b="0"/>
              <a:t>iso-value</a:t>
            </a:r>
            <a:endParaRPr lang="en-US" altLang="en-US" b="0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E398D4DF-56FD-4DFA-8F88-F6188D021C73}"/>
              </a:ext>
            </a:extLst>
          </p:cNvPr>
          <p:cNvSpPr/>
          <p:nvPr/>
        </p:nvSpPr>
        <p:spPr bwMode="auto">
          <a:xfrm>
            <a:off x="3276600" y="3733800"/>
            <a:ext cx="2209800" cy="1085850"/>
          </a:xfrm>
          <a:prstGeom prst="arc">
            <a:avLst>
              <a:gd name="adj1" fmla="val 21448442"/>
              <a:gd name="adj2" fmla="val 5355914"/>
            </a:avLst>
          </a:prstGeom>
          <a:noFill/>
          <a:ln w="28575" cap="rnd" cmpd="sng" algn="ctr">
            <a:solidFill>
              <a:schemeClr val="accent2"/>
            </a:solidFill>
            <a:prstDash val="solid"/>
            <a:round/>
            <a:headEnd type="triangle" w="lg" len="lg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spcBef>
                <a:spcPct val="20000"/>
              </a:spcBef>
              <a:buFontTx/>
              <a:buChar char="•"/>
              <a:defRPr/>
            </a:pPr>
            <a:endParaRPr lang="en-US">
              <a:latin typeface="Arial" charset="0"/>
              <a:ea typeface="+mn-ea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3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3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3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3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3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730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3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7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730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7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7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3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3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3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7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5" grpId="0"/>
      <p:bldP spid="173070" grpId="0" animBg="1"/>
      <p:bldP spid="173070" grpId="1" animBg="1"/>
      <p:bldP spid="173072" grpId="0"/>
      <p:bldP spid="173072" grpId="1"/>
      <p:bldP spid="173073" grpId="0"/>
      <p:bldP spid="173073" grpId="1"/>
      <p:bldP spid="173074" grpId="0"/>
      <p:bldP spid="173074" grpId="1"/>
      <p:bldP spid="173076" grpId="0"/>
      <p:bldP spid="173076" grpId="1"/>
      <p:bldP spid="173080" grpId="0"/>
      <p:bldP spid="173080" grpId="1"/>
      <p:bldP spid="173080" grpId="2"/>
      <p:bldP spid="173080" grpId="3"/>
      <p:bldP spid="1046" grpId="0"/>
      <p:bldP spid="104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667E683-460B-4AC1-A9C0-3637D41DBF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Constructive Solid Geometry (CSG)</a:t>
            </a:r>
            <a:endParaRPr lang="en-US" altLang="en-US"/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B20230A1-4BFB-4876-9BE0-E1FE088610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Boolean operators to combine shapes</a:t>
            </a:r>
          </a:p>
          <a:p>
            <a:pPr eaLnBrk="1" hangingPunct="1"/>
            <a:r>
              <a:rPr lang="en-US" altLang="en-US"/>
              <a:t>unions, intersections, set differences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combine simple implicit</a:t>
            </a:r>
            <a:br>
              <a:rPr lang="en-US" altLang="en-US"/>
            </a:br>
            <a:r>
              <a:rPr lang="en-US" altLang="en-US"/>
              <a:t>functions to complex results</a:t>
            </a:r>
          </a:p>
          <a:p>
            <a:pPr eaLnBrk="1" hangingPunct="1"/>
            <a:r>
              <a:rPr lang="en-US" altLang="en-US"/>
              <a:t>build up </a:t>
            </a:r>
            <a:r>
              <a:rPr lang="en-US" altLang="en-US">
                <a:solidFill>
                  <a:srgbClr val="3366FF"/>
                </a:solidFill>
              </a:rPr>
              <a:t>CSG trees</a:t>
            </a:r>
          </a:p>
          <a:p>
            <a:pPr eaLnBrk="1" hangingPunct="1"/>
            <a:endParaRPr lang="en-US" altLang="en-US"/>
          </a:p>
        </p:txBody>
      </p:sp>
      <p:pic>
        <p:nvPicPr>
          <p:cNvPr id="174084" name="Picture 4" descr="BlobTree">
            <a:extLst>
              <a:ext uri="{FF2B5EF4-FFF2-40B4-BE49-F238E27FC236}">
                <a16:creationId xmlns:a16="http://schemas.microsoft.com/office/drawing/2014/main" id="{F1280888-22AF-46C0-9B28-2E148E648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38600"/>
            <a:ext cx="28194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86" name="Picture 6" descr="nut-step1">
            <a:extLst>
              <a:ext uri="{FF2B5EF4-FFF2-40B4-BE49-F238E27FC236}">
                <a16:creationId xmlns:a16="http://schemas.microsoft.com/office/drawing/2014/main" id="{9B300802-6409-4FE3-AD4D-2AED0F83F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2422525"/>
            <a:ext cx="877888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87" name="Picture 7" descr="nut-step2">
            <a:extLst>
              <a:ext uri="{FF2B5EF4-FFF2-40B4-BE49-F238E27FC236}">
                <a16:creationId xmlns:a16="http://schemas.microsoft.com/office/drawing/2014/main" id="{415E8D42-9E82-47E4-8F50-98B9204A1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311400"/>
            <a:ext cx="114300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8" name="Rectangle 8">
            <a:extLst>
              <a:ext uri="{FF2B5EF4-FFF2-40B4-BE49-F238E27FC236}">
                <a16:creationId xmlns:a16="http://schemas.microsoft.com/office/drawing/2014/main" id="{671BD558-D927-4457-B347-920F9A08D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0550" y="2713038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cs typeface="Arial" panose="020B0604020202020204" pitchFamily="34" charset="0"/>
              </a:rPr>
              <a:t>∩</a:t>
            </a:r>
          </a:p>
        </p:txBody>
      </p:sp>
      <p:pic>
        <p:nvPicPr>
          <p:cNvPr id="174089" name="Picture 9" descr="nut-step3">
            <a:extLst>
              <a:ext uri="{FF2B5EF4-FFF2-40B4-BE49-F238E27FC236}">
                <a16:creationId xmlns:a16="http://schemas.microsoft.com/office/drawing/2014/main" id="{DAD4E35F-04C8-456B-B214-98D8D61B9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530600"/>
            <a:ext cx="831850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90" name="Picture 10" descr="nut-step3">
            <a:extLst>
              <a:ext uri="{FF2B5EF4-FFF2-40B4-BE49-F238E27FC236}">
                <a16:creationId xmlns:a16="http://schemas.microsoft.com/office/drawing/2014/main" id="{D75F45F3-BD96-4FE7-9EC8-9CCAA151B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488" y="2430463"/>
            <a:ext cx="831850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91" name="Picture 11" descr="nut-step4">
            <a:extLst>
              <a:ext uri="{FF2B5EF4-FFF2-40B4-BE49-F238E27FC236}">
                <a16:creationId xmlns:a16="http://schemas.microsoft.com/office/drawing/2014/main" id="{27F78B48-C458-49A0-86BB-8640A952E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038" y="2479675"/>
            <a:ext cx="411162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92" name="Picture 12" descr="nut-step5">
            <a:extLst>
              <a:ext uri="{FF2B5EF4-FFF2-40B4-BE49-F238E27FC236}">
                <a16:creationId xmlns:a16="http://schemas.microsoft.com/office/drawing/2014/main" id="{2B25FEBF-291F-4F1C-9245-FFE10A02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713" y="3530600"/>
            <a:ext cx="831850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93" name="Rectangle 13">
            <a:extLst>
              <a:ext uri="{FF2B5EF4-FFF2-40B4-BE49-F238E27FC236}">
                <a16:creationId xmlns:a16="http://schemas.microsoft.com/office/drawing/2014/main" id="{0C955418-730D-4110-AA7F-FD8309B6E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463" y="27130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cs typeface="Arial" panose="020B0604020202020204" pitchFamily="34" charset="0"/>
              </a:rPr>
              <a:t>–</a:t>
            </a:r>
          </a:p>
        </p:txBody>
      </p:sp>
      <p:sp>
        <p:nvSpPr>
          <p:cNvPr id="174097" name="Line 17">
            <a:extLst>
              <a:ext uri="{FF2B5EF4-FFF2-40B4-BE49-F238E27FC236}">
                <a16:creationId xmlns:a16="http://schemas.microsoft.com/office/drawing/2014/main" id="{AF79AE6C-481E-4FAD-8EAF-C21AC4AAE2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5000" y="3302000"/>
            <a:ext cx="1295400" cy="685800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98" name="Line 18">
            <a:extLst>
              <a:ext uri="{FF2B5EF4-FFF2-40B4-BE49-F238E27FC236}">
                <a16:creationId xmlns:a16="http://schemas.microsoft.com/office/drawing/2014/main" id="{A4B24F4F-FF91-4A48-B95A-D14D6D1969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0800" y="3302000"/>
            <a:ext cx="1295400" cy="6858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74099" name="Picture 19" descr="nut-final">
            <a:extLst>
              <a:ext uri="{FF2B5EF4-FFF2-40B4-BE49-F238E27FC236}">
                <a16:creationId xmlns:a16="http://schemas.microsoft.com/office/drawing/2014/main" id="{E9DBBA67-35F0-4CD1-9617-ABC4D6B28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475" y="2492375"/>
            <a:ext cx="822325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4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4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4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4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4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4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4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4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8" grpId="0"/>
      <p:bldP spid="17409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>
            <a:extLst>
              <a:ext uri="{FF2B5EF4-FFF2-40B4-BE49-F238E27FC236}">
                <a16:creationId xmlns:a16="http://schemas.microsoft.com/office/drawing/2014/main" id="{0C7B348C-E8F7-4165-B252-76A0928756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Implicit Surface CSG Trees: Blobtree</a:t>
            </a:r>
          </a:p>
        </p:txBody>
      </p:sp>
      <p:pic>
        <p:nvPicPr>
          <p:cNvPr id="11267" name="Picture 7">
            <a:extLst>
              <a:ext uri="{FF2B5EF4-FFF2-40B4-BE49-F238E27FC236}">
                <a16:creationId xmlns:a16="http://schemas.microsoft.com/office/drawing/2014/main" id="{4AF2068D-227C-493C-A715-684051EDF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1066800"/>
            <a:ext cx="4470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6">
            <a:extLst>
              <a:ext uri="{FF2B5EF4-FFF2-40B4-BE49-F238E27FC236}">
                <a16:creationId xmlns:a16="http://schemas.microsoft.com/office/drawing/2014/main" id="{945BB88A-B39F-4579-9C0C-E4566762F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6096000"/>
            <a:ext cx="31178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CA" altLang="en-US" sz="1200" b="0"/>
              <a:t>courtesy of Erwin de Groot and Brian Wyvill</a:t>
            </a:r>
            <a:endParaRPr lang="en-US" altLang="en-US" sz="1200" b="0"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Graphic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Graphics</Template>
  <TotalTime>4234</TotalTime>
  <Words>315</Words>
  <Application>Microsoft Office PowerPoint</Application>
  <PresentationFormat>On-screen Show (4:3)</PresentationFormat>
  <Paragraphs>77</Paragraphs>
  <Slides>10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Graphics</vt:lpstr>
      <vt:lpstr>Equation</vt:lpstr>
      <vt:lpstr>PowerPoint Presentation</vt:lpstr>
      <vt:lpstr>What to Specify for a 3D Shape?</vt:lpstr>
      <vt:lpstr>How to Specify a 3D Geometry?</vt:lpstr>
      <vt:lpstr>B-Reps: Piecewise-Linear Surfaces</vt:lpstr>
      <vt:lpstr>B-Reps: Piecewise Smooth Surfaces</vt:lpstr>
      <vt:lpstr>Volumes: Voxel Models</vt:lpstr>
      <vt:lpstr>Volumes: Implicit Surfaces</vt:lpstr>
      <vt:lpstr>Constructive Solid Geometry (CSG)</vt:lpstr>
      <vt:lpstr>Implicit Surface CSG Trees: Blobtree</vt:lpstr>
      <vt:lpstr>BSP trees and Octrees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Isenberg</dc:creator>
  <cp:lastModifiedBy>User</cp:lastModifiedBy>
  <cp:revision>308</cp:revision>
  <cp:lastPrinted>1601-01-01T00:00:00Z</cp:lastPrinted>
  <dcterms:created xsi:type="dcterms:W3CDTF">1601-01-01T00:00:00Z</dcterms:created>
  <dcterms:modified xsi:type="dcterms:W3CDTF">2022-06-27T18:36:47Z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